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notesMasterIdLst>
    <p:notesMasterId r:id="rId9"/>
  </p:notesMasterIdLst>
  <p:handoutMasterIdLst>
    <p:handoutMasterId r:id="rId10"/>
  </p:handoutMasterIdLst>
  <p:sldIdLst>
    <p:sldId id="389" r:id="rId2"/>
    <p:sldId id="271" r:id="rId3"/>
    <p:sldId id="390" r:id="rId4"/>
    <p:sldId id="391" r:id="rId5"/>
    <p:sldId id="392" r:id="rId6"/>
    <p:sldId id="393" r:id="rId7"/>
    <p:sldId id="397" r:id="rId8"/>
  </p:sldIdLst>
  <p:sldSz cx="9144000" cy="5143500" type="screen16x9"/>
  <p:notesSz cx="6797675" cy="9926638"/>
  <p:embeddedFontLst>
    <p:embeddedFont>
      <p:font typeface="Source Sans Pro Semibold" panose="020B0603030403020204" pitchFamily="34" charset="0"/>
      <p:bold r:id="rId11"/>
      <p:boldItalic r:id="rId12"/>
    </p:embeddedFont>
    <p:embeddedFont>
      <p:font typeface="Source Sans Pro Light" panose="020B040303040302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BE6"/>
    <a:srgbClr val="FF5F00"/>
    <a:srgbClr val="FF5F01"/>
    <a:srgbClr val="FF610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4EE5E0FF-9A20-452F-8025-5693D01E34AA}">
  <a:tblStyle styleId="{4EE5E0FF-9A20-452F-8025-5693D01E34AA}" styleName="Heilbronn"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ap="flat" cmpd="sng" algn="ctr">
              <a:solidFill>
                <a:schemeClr val="dk2"/>
              </a:solidFill>
              <a:prstDash val="solid"/>
            </a:ln>
          </a:top>
          <a:bottom>
            <a:ln w="19050" cap="flat" cmpd="sng" algn="ctr">
              <a:solidFill>
                <a:schemeClr val="dk2"/>
              </a:solidFill>
              <a:prstDash val="solid"/>
            </a:ln>
          </a:bottom>
          <a:insideH>
            <a:ln w="6350" cap="flat" cmpd="sng" algn="ctr">
              <a:solidFill>
                <a:schemeClr val="dk2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lastCol>
      <a:tcTxStyle b="on" i="off">
        <a:fontRef idx="major"/>
        <a:schemeClr val="tx1"/>
      </a:tcTxStyle>
      <a:tcStyle>
        <a:tcBdr/>
      </a:tcStyle>
    </a:lastCol>
    <a:firstCol>
      <a:tcTxStyle b="on" i="off">
        <a:fontRef idx="major"/>
        <a:schemeClr val="tx1"/>
      </a:tcTxStyle>
      <a:tcStyle>
        <a:tcBdr/>
      </a:tcStyle>
    </a:firstCol>
    <a:lastRow>
      <a:tcTxStyle b="on" i="off">
        <a:fontRef idx="major"/>
        <a:schemeClr val="tx1"/>
      </a:tcTxStyle>
      <a:tcStyle>
        <a:tcBdr>
          <a:top>
            <a:ln w="12700" cap="flat" cmpd="sng" algn="ctr">
              <a:solidFill>
                <a:schemeClr val="dk2"/>
              </a:solidFill>
              <a:prstDash val="solid"/>
            </a:ln>
          </a:top>
        </a:tcBdr>
        <a:fill>
          <a:solidFill>
            <a:schemeClr val="accent1">
              <a:lumMod val="20000"/>
              <a:lumOff val="80000"/>
            </a:schemeClr>
          </a:solidFill>
        </a:fill>
      </a:tcStyle>
    </a:lastRow>
    <a:firstRow>
      <a:tcTxStyle b="on" i="off">
        <a:fontRef idx="major"/>
        <a:schemeClr val="tx1"/>
      </a:tcTxStyle>
      <a:tcStyle>
        <a:tcBdr>
          <a:bottom>
            <a:ln w="12700" cap="flat" cmpd="sng" algn="ctr">
              <a:solidFill>
                <a:schemeClr val="dk2"/>
              </a:solidFill>
              <a:prstDash val="solid"/>
            </a:ln>
          </a:bottom>
        </a:tcBdr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0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7592A-490F-4C49-A7B9-CE4AB753B9F1}" type="datetimeFigureOut">
              <a:rPr lang="de-DE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25.01.2022</a:t>
            </a:fld>
            <a:endParaRPr lang="de-D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E61-3408-4F57-AB75-C4AFEAEB3A5A}" type="slidenum">
              <a:rPr lang="de-DE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‹Nr.›</a:t>
            </a:fld>
            <a:endParaRPr lang="de-D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2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A3EB458-F8B8-48F0-A7D0-6EC51044757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17B3-B91F-498D-97C8-A504DE5312E5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0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1pPr>
    <a:lvl2pPr marL="3429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2pPr>
    <a:lvl3pPr marL="6858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3pPr>
    <a:lvl4pPr marL="10287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4pPr>
    <a:lvl5pPr marL="1371600" algn="l" defTabSz="685800" rtl="0" eaLnBrk="1" latinLnBrk="0" hangingPunct="1">
      <a:defRPr sz="1800" kern="1200">
        <a:solidFill>
          <a:schemeClr val="tx1"/>
        </a:solidFill>
        <a:latin typeface="Source Sans Pro" panose="020B0503030403020204" pitchFamily="34" charset="0"/>
        <a:ea typeface="Source Sans Pro" panose="020B0503030403020204" pitchFamily="34" charset="0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6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6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70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43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83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30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B458-F8B8-48F0-A7D0-6EC51044757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17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87338" y="288925"/>
            <a:ext cx="3089275" cy="1092200"/>
            <a:chOff x="279400" y="1136650"/>
            <a:chExt cx="3089275" cy="10922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79400" y="1136650"/>
              <a:ext cx="1081088" cy="1082675"/>
            </a:xfrm>
            <a:custGeom>
              <a:avLst/>
              <a:gdLst>
                <a:gd name="T0" fmla="*/ 446 w 1133"/>
                <a:gd name="T1" fmla="*/ 481 h 1133"/>
                <a:gd name="T2" fmla="*/ 446 w 1133"/>
                <a:gd name="T3" fmla="*/ 481 h 1133"/>
                <a:gd name="T4" fmla="*/ 446 w 1133"/>
                <a:gd name="T5" fmla="*/ 171 h 1133"/>
                <a:gd name="T6" fmla="*/ 521 w 1133"/>
                <a:gd name="T7" fmla="*/ 71 h 1133"/>
                <a:gd name="T8" fmla="*/ 521 w 1133"/>
                <a:gd name="T9" fmla="*/ 0 h 1133"/>
                <a:gd name="T10" fmla="*/ 0 w 1133"/>
                <a:gd name="T11" fmla="*/ 0 h 1133"/>
                <a:gd name="T12" fmla="*/ 0 w 1133"/>
                <a:gd name="T13" fmla="*/ 71 h 1133"/>
                <a:gd name="T14" fmla="*/ 106 w 1133"/>
                <a:gd name="T15" fmla="*/ 171 h 1133"/>
                <a:gd name="T16" fmla="*/ 106 w 1133"/>
                <a:gd name="T17" fmla="*/ 961 h 1133"/>
                <a:gd name="T18" fmla="*/ 0 w 1133"/>
                <a:gd name="T19" fmla="*/ 1061 h 1133"/>
                <a:gd name="T20" fmla="*/ 0 w 1133"/>
                <a:gd name="T21" fmla="*/ 1133 h 1133"/>
                <a:gd name="T22" fmla="*/ 521 w 1133"/>
                <a:gd name="T23" fmla="*/ 1133 h 1133"/>
                <a:gd name="T24" fmla="*/ 521 w 1133"/>
                <a:gd name="T25" fmla="*/ 1061 h 1133"/>
                <a:gd name="T26" fmla="*/ 446 w 1133"/>
                <a:gd name="T27" fmla="*/ 961 h 1133"/>
                <a:gd name="T28" fmla="*/ 446 w 1133"/>
                <a:gd name="T29" fmla="*/ 589 h 1133"/>
                <a:gd name="T30" fmla="*/ 691 w 1133"/>
                <a:gd name="T31" fmla="*/ 589 h 1133"/>
                <a:gd name="T32" fmla="*/ 691 w 1133"/>
                <a:gd name="T33" fmla="*/ 961 h 1133"/>
                <a:gd name="T34" fmla="*/ 612 w 1133"/>
                <a:gd name="T35" fmla="*/ 1061 h 1133"/>
                <a:gd name="T36" fmla="*/ 612 w 1133"/>
                <a:gd name="T37" fmla="*/ 1133 h 1133"/>
                <a:gd name="T38" fmla="*/ 1133 w 1133"/>
                <a:gd name="T39" fmla="*/ 1133 h 1133"/>
                <a:gd name="T40" fmla="*/ 1133 w 1133"/>
                <a:gd name="T41" fmla="*/ 1061 h 1133"/>
                <a:gd name="T42" fmla="*/ 1031 w 1133"/>
                <a:gd name="T43" fmla="*/ 961 h 1133"/>
                <a:gd name="T44" fmla="*/ 1031 w 1133"/>
                <a:gd name="T45" fmla="*/ 171 h 1133"/>
                <a:gd name="T46" fmla="*/ 1133 w 1133"/>
                <a:gd name="T47" fmla="*/ 71 h 1133"/>
                <a:gd name="T48" fmla="*/ 1133 w 1133"/>
                <a:gd name="T49" fmla="*/ 0 h 1133"/>
                <a:gd name="T50" fmla="*/ 612 w 1133"/>
                <a:gd name="T51" fmla="*/ 0 h 1133"/>
                <a:gd name="T52" fmla="*/ 612 w 1133"/>
                <a:gd name="T53" fmla="*/ 71 h 1133"/>
                <a:gd name="T54" fmla="*/ 691 w 1133"/>
                <a:gd name="T55" fmla="*/ 171 h 1133"/>
                <a:gd name="T56" fmla="*/ 691 w 1133"/>
                <a:gd name="T57" fmla="*/ 481 h 1133"/>
                <a:gd name="T58" fmla="*/ 446 w 1133"/>
                <a:gd name="T59" fmla="*/ 481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3" h="1133">
                  <a:moveTo>
                    <a:pt x="446" y="481"/>
                  </a:moveTo>
                  <a:lnTo>
                    <a:pt x="446" y="481"/>
                  </a:lnTo>
                  <a:lnTo>
                    <a:pt x="446" y="171"/>
                  </a:lnTo>
                  <a:cubicBezTo>
                    <a:pt x="446" y="86"/>
                    <a:pt x="447" y="71"/>
                    <a:pt x="521" y="71"/>
                  </a:cubicBezTo>
                  <a:lnTo>
                    <a:pt x="521" y="0"/>
                  </a:lnTo>
                  <a:lnTo>
                    <a:pt x="0" y="0"/>
                  </a:lnTo>
                  <a:lnTo>
                    <a:pt x="0" y="71"/>
                  </a:lnTo>
                  <a:cubicBezTo>
                    <a:pt x="98" y="75"/>
                    <a:pt x="106" y="86"/>
                    <a:pt x="106" y="171"/>
                  </a:cubicBezTo>
                  <a:lnTo>
                    <a:pt x="106" y="961"/>
                  </a:lnTo>
                  <a:cubicBezTo>
                    <a:pt x="106" y="1046"/>
                    <a:pt x="98" y="1058"/>
                    <a:pt x="0" y="1061"/>
                  </a:cubicBezTo>
                  <a:lnTo>
                    <a:pt x="0" y="1133"/>
                  </a:lnTo>
                  <a:lnTo>
                    <a:pt x="521" y="1133"/>
                  </a:lnTo>
                  <a:lnTo>
                    <a:pt x="521" y="1061"/>
                  </a:lnTo>
                  <a:cubicBezTo>
                    <a:pt x="447" y="1061"/>
                    <a:pt x="446" y="1046"/>
                    <a:pt x="446" y="961"/>
                  </a:cubicBezTo>
                  <a:lnTo>
                    <a:pt x="446" y="589"/>
                  </a:lnTo>
                  <a:lnTo>
                    <a:pt x="691" y="589"/>
                  </a:lnTo>
                  <a:lnTo>
                    <a:pt x="691" y="961"/>
                  </a:lnTo>
                  <a:cubicBezTo>
                    <a:pt x="691" y="1046"/>
                    <a:pt x="691" y="1061"/>
                    <a:pt x="612" y="1061"/>
                  </a:cubicBezTo>
                  <a:lnTo>
                    <a:pt x="612" y="1133"/>
                  </a:lnTo>
                  <a:lnTo>
                    <a:pt x="1133" y="1133"/>
                  </a:lnTo>
                  <a:lnTo>
                    <a:pt x="1133" y="1061"/>
                  </a:lnTo>
                  <a:cubicBezTo>
                    <a:pt x="1035" y="1058"/>
                    <a:pt x="1031" y="1046"/>
                    <a:pt x="1031" y="961"/>
                  </a:cubicBezTo>
                  <a:lnTo>
                    <a:pt x="1031" y="171"/>
                  </a:lnTo>
                  <a:cubicBezTo>
                    <a:pt x="1031" y="86"/>
                    <a:pt x="1035" y="75"/>
                    <a:pt x="1133" y="71"/>
                  </a:cubicBezTo>
                  <a:lnTo>
                    <a:pt x="1133" y="0"/>
                  </a:lnTo>
                  <a:lnTo>
                    <a:pt x="612" y="0"/>
                  </a:lnTo>
                  <a:lnTo>
                    <a:pt x="612" y="71"/>
                  </a:lnTo>
                  <a:cubicBezTo>
                    <a:pt x="691" y="72"/>
                    <a:pt x="691" y="86"/>
                    <a:pt x="691" y="171"/>
                  </a:cubicBezTo>
                  <a:lnTo>
                    <a:pt x="691" y="481"/>
                  </a:lnTo>
                  <a:lnTo>
                    <a:pt x="446" y="481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22400" y="1752600"/>
              <a:ext cx="1946275" cy="476250"/>
            </a:xfrm>
            <a:custGeom>
              <a:avLst/>
              <a:gdLst>
                <a:gd name="T0" fmla="*/ 111 w 2040"/>
                <a:gd name="T1" fmla="*/ 215 h 499"/>
                <a:gd name="T2" fmla="*/ 221 w 2040"/>
                <a:gd name="T3" fmla="*/ 261 h 499"/>
                <a:gd name="T4" fmla="*/ 288 w 2040"/>
                <a:gd name="T5" fmla="*/ 330 h 499"/>
                <a:gd name="T6" fmla="*/ 283 w 2040"/>
                <a:gd name="T7" fmla="*/ 239 h 499"/>
                <a:gd name="T8" fmla="*/ 98 w 2040"/>
                <a:gd name="T9" fmla="*/ 172 h 499"/>
                <a:gd name="T10" fmla="*/ 11 w 2040"/>
                <a:gd name="T11" fmla="*/ 402 h 499"/>
                <a:gd name="T12" fmla="*/ 238 w 2040"/>
                <a:gd name="T13" fmla="*/ 477 h 499"/>
                <a:gd name="T14" fmla="*/ 181 w 2040"/>
                <a:gd name="T15" fmla="*/ 452 h 499"/>
                <a:gd name="T16" fmla="*/ 458 w 2040"/>
                <a:gd name="T17" fmla="*/ 166 h 499"/>
                <a:gd name="T18" fmla="*/ 340 w 2040"/>
                <a:gd name="T19" fmla="*/ 226 h 499"/>
                <a:gd name="T20" fmla="*/ 391 w 2040"/>
                <a:gd name="T21" fmla="*/ 349 h 499"/>
                <a:gd name="T22" fmla="*/ 346 w 2040"/>
                <a:gd name="T23" fmla="*/ 489 h 499"/>
                <a:gd name="T24" fmla="*/ 465 w 2040"/>
                <a:gd name="T25" fmla="*/ 399 h 499"/>
                <a:gd name="T26" fmla="*/ 514 w 2040"/>
                <a:gd name="T27" fmla="*/ 214 h 499"/>
                <a:gd name="T28" fmla="*/ 605 w 2040"/>
                <a:gd name="T29" fmla="*/ 196 h 499"/>
                <a:gd name="T30" fmla="*/ 464 w 2040"/>
                <a:gd name="T31" fmla="*/ 237 h 499"/>
                <a:gd name="T32" fmla="*/ 846 w 2040"/>
                <a:gd name="T33" fmla="*/ 460 h 499"/>
                <a:gd name="T34" fmla="*/ 640 w 2040"/>
                <a:gd name="T35" fmla="*/ 172 h 499"/>
                <a:gd name="T36" fmla="*/ 815 w 2040"/>
                <a:gd name="T37" fmla="*/ 200 h 499"/>
                <a:gd name="T38" fmla="*/ 907 w 2040"/>
                <a:gd name="T39" fmla="*/ 379 h 499"/>
                <a:gd name="T40" fmla="*/ 1065 w 2040"/>
                <a:gd name="T41" fmla="*/ 401 h 499"/>
                <a:gd name="T42" fmla="*/ 1058 w 2040"/>
                <a:gd name="T43" fmla="*/ 6 h 499"/>
                <a:gd name="T44" fmla="*/ 991 w 2040"/>
                <a:gd name="T45" fmla="*/ 349 h 499"/>
                <a:gd name="T46" fmla="*/ 943 w 2040"/>
                <a:gd name="T47" fmla="*/ 489 h 499"/>
                <a:gd name="T48" fmla="*/ 1268 w 2040"/>
                <a:gd name="T49" fmla="*/ 82 h 499"/>
                <a:gd name="T50" fmla="*/ 1232 w 2040"/>
                <a:gd name="T51" fmla="*/ 0 h 499"/>
                <a:gd name="T52" fmla="*/ 1232 w 2040"/>
                <a:gd name="T53" fmla="*/ 96 h 499"/>
                <a:gd name="T54" fmla="*/ 1270 w 2040"/>
                <a:gd name="T55" fmla="*/ 400 h 499"/>
                <a:gd name="T56" fmla="*/ 1262 w 2040"/>
                <a:gd name="T57" fmla="*/ 160 h 499"/>
                <a:gd name="T58" fmla="*/ 1196 w 2040"/>
                <a:gd name="T59" fmla="*/ 270 h 499"/>
                <a:gd name="T60" fmla="*/ 1196 w 2040"/>
                <a:gd name="T61" fmla="*/ 454 h 499"/>
                <a:gd name="T62" fmla="*/ 1313 w 2040"/>
                <a:gd name="T63" fmla="*/ 462 h 499"/>
                <a:gd name="T64" fmla="*/ 1535 w 2040"/>
                <a:gd name="T65" fmla="*/ 452 h 499"/>
                <a:gd name="T66" fmla="*/ 1461 w 2040"/>
                <a:gd name="T67" fmla="*/ 225 h 499"/>
                <a:gd name="T68" fmla="*/ 1564 w 2040"/>
                <a:gd name="T69" fmla="*/ 235 h 499"/>
                <a:gd name="T70" fmla="*/ 1603 w 2040"/>
                <a:gd name="T71" fmla="*/ 186 h 499"/>
                <a:gd name="T72" fmla="*/ 1405 w 2040"/>
                <a:gd name="T73" fmla="*/ 205 h 499"/>
                <a:gd name="T74" fmla="*/ 1398 w 2040"/>
                <a:gd name="T75" fmla="*/ 454 h 499"/>
                <a:gd name="T76" fmla="*/ 1641 w 2040"/>
                <a:gd name="T77" fmla="*/ 411 h 499"/>
                <a:gd name="T78" fmla="*/ 1997 w 2040"/>
                <a:gd name="T79" fmla="*/ 400 h 499"/>
                <a:gd name="T80" fmla="*/ 1905 w 2040"/>
                <a:gd name="T81" fmla="*/ 160 h 499"/>
                <a:gd name="T82" fmla="*/ 1792 w 2040"/>
                <a:gd name="T83" fmla="*/ 11 h 499"/>
                <a:gd name="T84" fmla="*/ 1718 w 2040"/>
                <a:gd name="T85" fmla="*/ 68 h 499"/>
                <a:gd name="T86" fmla="*/ 1672 w 2040"/>
                <a:gd name="T87" fmla="*/ 462 h 499"/>
                <a:gd name="T88" fmla="*/ 1792 w 2040"/>
                <a:gd name="T89" fmla="*/ 454 h 499"/>
                <a:gd name="T90" fmla="*/ 1835 w 2040"/>
                <a:gd name="T91" fmla="*/ 221 h 499"/>
                <a:gd name="T92" fmla="*/ 1923 w 2040"/>
                <a:gd name="T93" fmla="*/ 349 h 499"/>
                <a:gd name="T94" fmla="*/ 1877 w 2040"/>
                <a:gd name="T95" fmla="*/ 48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0" h="499">
                  <a:moveTo>
                    <a:pt x="80" y="299"/>
                  </a:moveTo>
                  <a:lnTo>
                    <a:pt x="80" y="299"/>
                  </a:lnTo>
                  <a:cubicBezTo>
                    <a:pt x="82" y="279"/>
                    <a:pt x="86" y="262"/>
                    <a:pt x="91" y="248"/>
                  </a:cubicBezTo>
                  <a:cubicBezTo>
                    <a:pt x="96" y="235"/>
                    <a:pt x="103" y="224"/>
                    <a:pt x="111" y="215"/>
                  </a:cubicBezTo>
                  <a:cubicBezTo>
                    <a:pt x="119" y="207"/>
                    <a:pt x="127" y="201"/>
                    <a:pt x="136" y="197"/>
                  </a:cubicBezTo>
                  <a:cubicBezTo>
                    <a:pt x="145" y="193"/>
                    <a:pt x="153" y="191"/>
                    <a:pt x="162" y="191"/>
                  </a:cubicBezTo>
                  <a:cubicBezTo>
                    <a:pt x="179" y="191"/>
                    <a:pt x="193" y="198"/>
                    <a:pt x="204" y="211"/>
                  </a:cubicBezTo>
                  <a:cubicBezTo>
                    <a:pt x="215" y="224"/>
                    <a:pt x="221" y="241"/>
                    <a:pt x="221" y="261"/>
                  </a:cubicBezTo>
                  <a:cubicBezTo>
                    <a:pt x="221" y="273"/>
                    <a:pt x="218" y="282"/>
                    <a:pt x="213" y="289"/>
                  </a:cubicBezTo>
                  <a:cubicBezTo>
                    <a:pt x="207" y="296"/>
                    <a:pt x="196" y="299"/>
                    <a:pt x="180" y="299"/>
                  </a:cubicBezTo>
                  <a:lnTo>
                    <a:pt x="80" y="299"/>
                  </a:lnTo>
                  <a:close/>
                  <a:moveTo>
                    <a:pt x="288" y="330"/>
                  </a:moveTo>
                  <a:lnTo>
                    <a:pt x="288" y="330"/>
                  </a:lnTo>
                  <a:cubicBezTo>
                    <a:pt x="289" y="325"/>
                    <a:pt x="290" y="319"/>
                    <a:pt x="291" y="313"/>
                  </a:cubicBezTo>
                  <a:cubicBezTo>
                    <a:pt x="292" y="307"/>
                    <a:pt x="292" y="301"/>
                    <a:pt x="292" y="294"/>
                  </a:cubicBezTo>
                  <a:cubicBezTo>
                    <a:pt x="292" y="274"/>
                    <a:pt x="289" y="255"/>
                    <a:pt x="283" y="239"/>
                  </a:cubicBezTo>
                  <a:cubicBezTo>
                    <a:pt x="276" y="222"/>
                    <a:pt x="267" y="208"/>
                    <a:pt x="256" y="196"/>
                  </a:cubicBezTo>
                  <a:cubicBezTo>
                    <a:pt x="244" y="185"/>
                    <a:pt x="230" y="176"/>
                    <a:pt x="214" y="169"/>
                  </a:cubicBezTo>
                  <a:cubicBezTo>
                    <a:pt x="198" y="163"/>
                    <a:pt x="180" y="160"/>
                    <a:pt x="160" y="160"/>
                  </a:cubicBezTo>
                  <a:cubicBezTo>
                    <a:pt x="138" y="160"/>
                    <a:pt x="117" y="164"/>
                    <a:pt x="98" y="172"/>
                  </a:cubicBezTo>
                  <a:cubicBezTo>
                    <a:pt x="78" y="181"/>
                    <a:pt x="61" y="193"/>
                    <a:pt x="47" y="208"/>
                  </a:cubicBezTo>
                  <a:cubicBezTo>
                    <a:pt x="32" y="223"/>
                    <a:pt x="21" y="241"/>
                    <a:pt x="13" y="262"/>
                  </a:cubicBezTo>
                  <a:cubicBezTo>
                    <a:pt x="5" y="283"/>
                    <a:pt x="0" y="306"/>
                    <a:pt x="0" y="332"/>
                  </a:cubicBezTo>
                  <a:cubicBezTo>
                    <a:pt x="0" y="358"/>
                    <a:pt x="4" y="381"/>
                    <a:pt x="11" y="402"/>
                  </a:cubicBezTo>
                  <a:cubicBezTo>
                    <a:pt x="19" y="423"/>
                    <a:pt x="29" y="440"/>
                    <a:pt x="43" y="455"/>
                  </a:cubicBezTo>
                  <a:cubicBezTo>
                    <a:pt x="56" y="469"/>
                    <a:pt x="73" y="480"/>
                    <a:pt x="91" y="488"/>
                  </a:cubicBezTo>
                  <a:cubicBezTo>
                    <a:pt x="110" y="495"/>
                    <a:pt x="132" y="499"/>
                    <a:pt x="155" y="499"/>
                  </a:cubicBezTo>
                  <a:cubicBezTo>
                    <a:pt x="188" y="499"/>
                    <a:pt x="215" y="492"/>
                    <a:pt x="238" y="477"/>
                  </a:cubicBezTo>
                  <a:cubicBezTo>
                    <a:pt x="262" y="462"/>
                    <a:pt x="278" y="442"/>
                    <a:pt x="288" y="415"/>
                  </a:cubicBezTo>
                  <a:lnTo>
                    <a:pt x="269" y="403"/>
                  </a:lnTo>
                  <a:cubicBezTo>
                    <a:pt x="258" y="418"/>
                    <a:pt x="246" y="430"/>
                    <a:pt x="232" y="439"/>
                  </a:cubicBezTo>
                  <a:cubicBezTo>
                    <a:pt x="219" y="447"/>
                    <a:pt x="202" y="452"/>
                    <a:pt x="181" y="452"/>
                  </a:cubicBezTo>
                  <a:cubicBezTo>
                    <a:pt x="151" y="452"/>
                    <a:pt x="127" y="442"/>
                    <a:pt x="108" y="421"/>
                  </a:cubicBezTo>
                  <a:cubicBezTo>
                    <a:pt x="90" y="401"/>
                    <a:pt x="80" y="370"/>
                    <a:pt x="79" y="330"/>
                  </a:cubicBezTo>
                  <a:lnTo>
                    <a:pt x="288" y="330"/>
                  </a:lnTo>
                  <a:close/>
                  <a:moveTo>
                    <a:pt x="458" y="166"/>
                  </a:moveTo>
                  <a:lnTo>
                    <a:pt x="458" y="166"/>
                  </a:lnTo>
                  <a:lnTo>
                    <a:pt x="448" y="160"/>
                  </a:lnTo>
                  <a:lnTo>
                    <a:pt x="340" y="201"/>
                  </a:lnTo>
                  <a:lnTo>
                    <a:pt x="340" y="226"/>
                  </a:lnTo>
                  <a:lnTo>
                    <a:pt x="389" y="232"/>
                  </a:lnTo>
                  <a:cubicBezTo>
                    <a:pt x="390" y="245"/>
                    <a:pt x="390" y="257"/>
                    <a:pt x="390" y="269"/>
                  </a:cubicBezTo>
                  <a:cubicBezTo>
                    <a:pt x="391" y="280"/>
                    <a:pt x="391" y="295"/>
                    <a:pt x="391" y="313"/>
                  </a:cubicBezTo>
                  <a:lnTo>
                    <a:pt x="391" y="349"/>
                  </a:lnTo>
                  <a:lnTo>
                    <a:pt x="391" y="400"/>
                  </a:lnTo>
                  <a:cubicBezTo>
                    <a:pt x="391" y="419"/>
                    <a:pt x="391" y="437"/>
                    <a:pt x="390" y="454"/>
                  </a:cubicBezTo>
                  <a:lnTo>
                    <a:pt x="346" y="462"/>
                  </a:lnTo>
                  <a:lnTo>
                    <a:pt x="346" y="489"/>
                  </a:lnTo>
                  <a:lnTo>
                    <a:pt x="519" y="489"/>
                  </a:lnTo>
                  <a:lnTo>
                    <a:pt x="519" y="462"/>
                  </a:lnTo>
                  <a:lnTo>
                    <a:pt x="466" y="452"/>
                  </a:lnTo>
                  <a:cubicBezTo>
                    <a:pt x="465" y="436"/>
                    <a:pt x="465" y="418"/>
                    <a:pt x="465" y="399"/>
                  </a:cubicBezTo>
                  <a:lnTo>
                    <a:pt x="465" y="349"/>
                  </a:lnTo>
                  <a:lnTo>
                    <a:pt x="465" y="285"/>
                  </a:lnTo>
                  <a:cubicBezTo>
                    <a:pt x="471" y="270"/>
                    <a:pt x="478" y="256"/>
                    <a:pt x="486" y="244"/>
                  </a:cubicBezTo>
                  <a:cubicBezTo>
                    <a:pt x="494" y="233"/>
                    <a:pt x="504" y="223"/>
                    <a:pt x="514" y="214"/>
                  </a:cubicBezTo>
                  <a:lnTo>
                    <a:pt x="517" y="217"/>
                  </a:lnTo>
                  <a:cubicBezTo>
                    <a:pt x="531" y="232"/>
                    <a:pt x="546" y="239"/>
                    <a:pt x="562" y="239"/>
                  </a:cubicBezTo>
                  <a:cubicBezTo>
                    <a:pt x="575" y="239"/>
                    <a:pt x="585" y="235"/>
                    <a:pt x="593" y="227"/>
                  </a:cubicBezTo>
                  <a:cubicBezTo>
                    <a:pt x="601" y="220"/>
                    <a:pt x="605" y="209"/>
                    <a:pt x="605" y="196"/>
                  </a:cubicBezTo>
                  <a:cubicBezTo>
                    <a:pt x="602" y="183"/>
                    <a:pt x="596" y="173"/>
                    <a:pt x="586" y="168"/>
                  </a:cubicBezTo>
                  <a:cubicBezTo>
                    <a:pt x="577" y="162"/>
                    <a:pt x="567" y="160"/>
                    <a:pt x="558" y="160"/>
                  </a:cubicBezTo>
                  <a:cubicBezTo>
                    <a:pt x="541" y="160"/>
                    <a:pt x="524" y="167"/>
                    <a:pt x="508" y="180"/>
                  </a:cubicBezTo>
                  <a:cubicBezTo>
                    <a:pt x="491" y="194"/>
                    <a:pt x="477" y="213"/>
                    <a:pt x="464" y="237"/>
                  </a:cubicBezTo>
                  <a:lnTo>
                    <a:pt x="458" y="166"/>
                  </a:lnTo>
                  <a:close/>
                  <a:moveTo>
                    <a:pt x="866" y="379"/>
                  </a:moveTo>
                  <a:lnTo>
                    <a:pt x="866" y="379"/>
                  </a:lnTo>
                  <a:lnTo>
                    <a:pt x="846" y="460"/>
                  </a:lnTo>
                  <a:lnTo>
                    <a:pt x="718" y="460"/>
                  </a:lnTo>
                  <a:lnTo>
                    <a:pt x="900" y="196"/>
                  </a:lnTo>
                  <a:lnTo>
                    <a:pt x="900" y="172"/>
                  </a:lnTo>
                  <a:lnTo>
                    <a:pt x="640" y="172"/>
                  </a:lnTo>
                  <a:lnTo>
                    <a:pt x="634" y="272"/>
                  </a:lnTo>
                  <a:lnTo>
                    <a:pt x="676" y="274"/>
                  </a:lnTo>
                  <a:lnTo>
                    <a:pt x="694" y="200"/>
                  </a:lnTo>
                  <a:lnTo>
                    <a:pt x="815" y="200"/>
                  </a:lnTo>
                  <a:lnTo>
                    <a:pt x="630" y="464"/>
                  </a:lnTo>
                  <a:lnTo>
                    <a:pt x="630" y="489"/>
                  </a:lnTo>
                  <a:lnTo>
                    <a:pt x="900" y="489"/>
                  </a:lnTo>
                  <a:lnTo>
                    <a:pt x="907" y="379"/>
                  </a:lnTo>
                  <a:lnTo>
                    <a:pt x="866" y="379"/>
                  </a:lnTo>
                  <a:close/>
                  <a:moveTo>
                    <a:pt x="1066" y="454"/>
                  </a:moveTo>
                  <a:lnTo>
                    <a:pt x="1066" y="454"/>
                  </a:lnTo>
                  <a:cubicBezTo>
                    <a:pt x="1065" y="436"/>
                    <a:pt x="1065" y="419"/>
                    <a:pt x="1065" y="401"/>
                  </a:cubicBezTo>
                  <a:cubicBezTo>
                    <a:pt x="1065" y="384"/>
                    <a:pt x="1064" y="366"/>
                    <a:pt x="1064" y="349"/>
                  </a:cubicBezTo>
                  <a:lnTo>
                    <a:pt x="1064" y="106"/>
                  </a:lnTo>
                  <a:lnTo>
                    <a:pt x="1067" y="11"/>
                  </a:lnTo>
                  <a:lnTo>
                    <a:pt x="1058" y="6"/>
                  </a:lnTo>
                  <a:lnTo>
                    <a:pt x="938" y="36"/>
                  </a:lnTo>
                  <a:lnTo>
                    <a:pt x="938" y="61"/>
                  </a:lnTo>
                  <a:lnTo>
                    <a:pt x="991" y="68"/>
                  </a:lnTo>
                  <a:lnTo>
                    <a:pt x="991" y="349"/>
                  </a:lnTo>
                  <a:cubicBezTo>
                    <a:pt x="991" y="366"/>
                    <a:pt x="991" y="384"/>
                    <a:pt x="991" y="401"/>
                  </a:cubicBezTo>
                  <a:cubicBezTo>
                    <a:pt x="991" y="418"/>
                    <a:pt x="990" y="436"/>
                    <a:pt x="990" y="454"/>
                  </a:cubicBezTo>
                  <a:lnTo>
                    <a:pt x="943" y="462"/>
                  </a:lnTo>
                  <a:lnTo>
                    <a:pt x="943" y="489"/>
                  </a:lnTo>
                  <a:lnTo>
                    <a:pt x="1110" y="489"/>
                  </a:lnTo>
                  <a:lnTo>
                    <a:pt x="1110" y="462"/>
                  </a:lnTo>
                  <a:lnTo>
                    <a:pt x="1066" y="454"/>
                  </a:lnTo>
                  <a:close/>
                  <a:moveTo>
                    <a:pt x="1268" y="82"/>
                  </a:moveTo>
                  <a:lnTo>
                    <a:pt x="1268" y="82"/>
                  </a:lnTo>
                  <a:cubicBezTo>
                    <a:pt x="1278" y="74"/>
                    <a:pt x="1282" y="62"/>
                    <a:pt x="1282" y="48"/>
                  </a:cubicBezTo>
                  <a:cubicBezTo>
                    <a:pt x="1282" y="34"/>
                    <a:pt x="1278" y="22"/>
                    <a:pt x="1268" y="13"/>
                  </a:cubicBezTo>
                  <a:cubicBezTo>
                    <a:pt x="1259" y="4"/>
                    <a:pt x="1247" y="0"/>
                    <a:pt x="1232" y="0"/>
                  </a:cubicBezTo>
                  <a:cubicBezTo>
                    <a:pt x="1218" y="0"/>
                    <a:pt x="1206" y="4"/>
                    <a:pt x="1196" y="13"/>
                  </a:cubicBezTo>
                  <a:cubicBezTo>
                    <a:pt x="1187" y="22"/>
                    <a:pt x="1182" y="34"/>
                    <a:pt x="1182" y="48"/>
                  </a:cubicBezTo>
                  <a:cubicBezTo>
                    <a:pt x="1182" y="62"/>
                    <a:pt x="1187" y="74"/>
                    <a:pt x="1196" y="82"/>
                  </a:cubicBezTo>
                  <a:cubicBezTo>
                    <a:pt x="1206" y="91"/>
                    <a:pt x="1218" y="96"/>
                    <a:pt x="1232" y="96"/>
                  </a:cubicBezTo>
                  <a:cubicBezTo>
                    <a:pt x="1247" y="96"/>
                    <a:pt x="1259" y="91"/>
                    <a:pt x="1268" y="82"/>
                  </a:cubicBezTo>
                  <a:close/>
                  <a:moveTo>
                    <a:pt x="1271" y="454"/>
                  </a:moveTo>
                  <a:lnTo>
                    <a:pt x="1271" y="454"/>
                  </a:lnTo>
                  <a:cubicBezTo>
                    <a:pt x="1271" y="437"/>
                    <a:pt x="1270" y="419"/>
                    <a:pt x="1270" y="400"/>
                  </a:cubicBezTo>
                  <a:lnTo>
                    <a:pt x="1270" y="349"/>
                  </a:lnTo>
                  <a:lnTo>
                    <a:pt x="1270" y="259"/>
                  </a:lnTo>
                  <a:lnTo>
                    <a:pt x="1272" y="166"/>
                  </a:lnTo>
                  <a:lnTo>
                    <a:pt x="1262" y="160"/>
                  </a:lnTo>
                  <a:lnTo>
                    <a:pt x="1146" y="201"/>
                  </a:lnTo>
                  <a:lnTo>
                    <a:pt x="1146" y="226"/>
                  </a:lnTo>
                  <a:lnTo>
                    <a:pt x="1194" y="232"/>
                  </a:lnTo>
                  <a:cubicBezTo>
                    <a:pt x="1195" y="245"/>
                    <a:pt x="1195" y="258"/>
                    <a:pt x="1196" y="270"/>
                  </a:cubicBezTo>
                  <a:cubicBezTo>
                    <a:pt x="1196" y="282"/>
                    <a:pt x="1196" y="298"/>
                    <a:pt x="1196" y="316"/>
                  </a:cubicBezTo>
                  <a:lnTo>
                    <a:pt x="1196" y="349"/>
                  </a:lnTo>
                  <a:lnTo>
                    <a:pt x="1196" y="400"/>
                  </a:lnTo>
                  <a:cubicBezTo>
                    <a:pt x="1196" y="419"/>
                    <a:pt x="1196" y="437"/>
                    <a:pt x="1196" y="454"/>
                  </a:cubicBezTo>
                  <a:lnTo>
                    <a:pt x="1150" y="462"/>
                  </a:lnTo>
                  <a:lnTo>
                    <a:pt x="1150" y="489"/>
                  </a:lnTo>
                  <a:lnTo>
                    <a:pt x="1313" y="489"/>
                  </a:lnTo>
                  <a:lnTo>
                    <a:pt x="1313" y="462"/>
                  </a:lnTo>
                  <a:lnTo>
                    <a:pt x="1271" y="454"/>
                  </a:lnTo>
                  <a:close/>
                  <a:moveTo>
                    <a:pt x="1621" y="400"/>
                  </a:moveTo>
                  <a:lnTo>
                    <a:pt x="1621" y="400"/>
                  </a:lnTo>
                  <a:cubicBezTo>
                    <a:pt x="1600" y="435"/>
                    <a:pt x="1572" y="452"/>
                    <a:pt x="1535" y="452"/>
                  </a:cubicBezTo>
                  <a:cubicBezTo>
                    <a:pt x="1506" y="452"/>
                    <a:pt x="1482" y="441"/>
                    <a:pt x="1462" y="419"/>
                  </a:cubicBezTo>
                  <a:cubicBezTo>
                    <a:pt x="1443" y="397"/>
                    <a:pt x="1434" y="365"/>
                    <a:pt x="1434" y="322"/>
                  </a:cubicBezTo>
                  <a:cubicBezTo>
                    <a:pt x="1434" y="301"/>
                    <a:pt x="1436" y="282"/>
                    <a:pt x="1441" y="266"/>
                  </a:cubicBezTo>
                  <a:cubicBezTo>
                    <a:pt x="1446" y="250"/>
                    <a:pt x="1453" y="236"/>
                    <a:pt x="1461" y="225"/>
                  </a:cubicBezTo>
                  <a:cubicBezTo>
                    <a:pt x="1470" y="214"/>
                    <a:pt x="1480" y="206"/>
                    <a:pt x="1491" y="200"/>
                  </a:cubicBezTo>
                  <a:cubicBezTo>
                    <a:pt x="1503" y="194"/>
                    <a:pt x="1515" y="191"/>
                    <a:pt x="1528" y="191"/>
                  </a:cubicBezTo>
                  <a:cubicBezTo>
                    <a:pt x="1538" y="191"/>
                    <a:pt x="1547" y="192"/>
                    <a:pt x="1556" y="195"/>
                  </a:cubicBezTo>
                  <a:lnTo>
                    <a:pt x="1564" y="235"/>
                  </a:lnTo>
                  <a:cubicBezTo>
                    <a:pt x="1567" y="264"/>
                    <a:pt x="1581" y="278"/>
                    <a:pt x="1605" y="278"/>
                  </a:cubicBezTo>
                  <a:cubicBezTo>
                    <a:pt x="1625" y="278"/>
                    <a:pt x="1636" y="269"/>
                    <a:pt x="1640" y="250"/>
                  </a:cubicBezTo>
                  <a:cubicBezTo>
                    <a:pt x="1639" y="237"/>
                    <a:pt x="1635" y="225"/>
                    <a:pt x="1629" y="214"/>
                  </a:cubicBezTo>
                  <a:cubicBezTo>
                    <a:pt x="1622" y="203"/>
                    <a:pt x="1614" y="194"/>
                    <a:pt x="1603" y="186"/>
                  </a:cubicBezTo>
                  <a:cubicBezTo>
                    <a:pt x="1592" y="178"/>
                    <a:pt x="1579" y="171"/>
                    <a:pt x="1565" y="167"/>
                  </a:cubicBezTo>
                  <a:cubicBezTo>
                    <a:pt x="1550" y="162"/>
                    <a:pt x="1535" y="160"/>
                    <a:pt x="1518" y="160"/>
                  </a:cubicBezTo>
                  <a:cubicBezTo>
                    <a:pt x="1497" y="160"/>
                    <a:pt x="1476" y="164"/>
                    <a:pt x="1456" y="171"/>
                  </a:cubicBezTo>
                  <a:cubicBezTo>
                    <a:pt x="1437" y="179"/>
                    <a:pt x="1420" y="190"/>
                    <a:pt x="1405" y="205"/>
                  </a:cubicBezTo>
                  <a:cubicBezTo>
                    <a:pt x="1390" y="220"/>
                    <a:pt x="1378" y="238"/>
                    <a:pt x="1369" y="259"/>
                  </a:cubicBezTo>
                  <a:cubicBezTo>
                    <a:pt x="1360" y="280"/>
                    <a:pt x="1356" y="304"/>
                    <a:pt x="1356" y="330"/>
                  </a:cubicBezTo>
                  <a:cubicBezTo>
                    <a:pt x="1356" y="357"/>
                    <a:pt x="1359" y="380"/>
                    <a:pt x="1367" y="401"/>
                  </a:cubicBezTo>
                  <a:cubicBezTo>
                    <a:pt x="1374" y="422"/>
                    <a:pt x="1385" y="440"/>
                    <a:pt x="1398" y="454"/>
                  </a:cubicBezTo>
                  <a:cubicBezTo>
                    <a:pt x="1412" y="469"/>
                    <a:pt x="1428" y="480"/>
                    <a:pt x="1447" y="487"/>
                  </a:cubicBezTo>
                  <a:cubicBezTo>
                    <a:pt x="1466" y="495"/>
                    <a:pt x="1488" y="499"/>
                    <a:pt x="1511" y="499"/>
                  </a:cubicBezTo>
                  <a:cubicBezTo>
                    <a:pt x="1544" y="499"/>
                    <a:pt x="1571" y="492"/>
                    <a:pt x="1594" y="476"/>
                  </a:cubicBezTo>
                  <a:cubicBezTo>
                    <a:pt x="1616" y="461"/>
                    <a:pt x="1632" y="440"/>
                    <a:pt x="1641" y="411"/>
                  </a:cubicBezTo>
                  <a:lnTo>
                    <a:pt x="1621" y="400"/>
                  </a:lnTo>
                  <a:close/>
                  <a:moveTo>
                    <a:pt x="1998" y="454"/>
                  </a:moveTo>
                  <a:lnTo>
                    <a:pt x="1998" y="454"/>
                  </a:lnTo>
                  <a:cubicBezTo>
                    <a:pt x="1997" y="437"/>
                    <a:pt x="1997" y="420"/>
                    <a:pt x="1997" y="400"/>
                  </a:cubicBezTo>
                  <a:lnTo>
                    <a:pt x="1997" y="349"/>
                  </a:lnTo>
                  <a:lnTo>
                    <a:pt x="1997" y="280"/>
                  </a:lnTo>
                  <a:cubicBezTo>
                    <a:pt x="1997" y="238"/>
                    <a:pt x="1989" y="207"/>
                    <a:pt x="1974" y="188"/>
                  </a:cubicBezTo>
                  <a:cubicBezTo>
                    <a:pt x="1958" y="169"/>
                    <a:pt x="1935" y="160"/>
                    <a:pt x="1905" y="160"/>
                  </a:cubicBezTo>
                  <a:cubicBezTo>
                    <a:pt x="1883" y="160"/>
                    <a:pt x="1863" y="165"/>
                    <a:pt x="1844" y="174"/>
                  </a:cubicBezTo>
                  <a:cubicBezTo>
                    <a:pt x="1826" y="184"/>
                    <a:pt x="1808" y="199"/>
                    <a:pt x="1790" y="219"/>
                  </a:cubicBezTo>
                  <a:lnTo>
                    <a:pt x="1790" y="106"/>
                  </a:lnTo>
                  <a:lnTo>
                    <a:pt x="1792" y="11"/>
                  </a:lnTo>
                  <a:lnTo>
                    <a:pt x="1783" y="6"/>
                  </a:lnTo>
                  <a:lnTo>
                    <a:pt x="1665" y="36"/>
                  </a:lnTo>
                  <a:lnTo>
                    <a:pt x="1665" y="61"/>
                  </a:lnTo>
                  <a:lnTo>
                    <a:pt x="1718" y="68"/>
                  </a:lnTo>
                  <a:lnTo>
                    <a:pt x="1718" y="349"/>
                  </a:lnTo>
                  <a:lnTo>
                    <a:pt x="1718" y="400"/>
                  </a:lnTo>
                  <a:cubicBezTo>
                    <a:pt x="1718" y="419"/>
                    <a:pt x="1718" y="437"/>
                    <a:pt x="1717" y="454"/>
                  </a:cubicBezTo>
                  <a:lnTo>
                    <a:pt x="1672" y="462"/>
                  </a:lnTo>
                  <a:lnTo>
                    <a:pt x="1672" y="489"/>
                  </a:lnTo>
                  <a:lnTo>
                    <a:pt x="1834" y="489"/>
                  </a:lnTo>
                  <a:lnTo>
                    <a:pt x="1834" y="462"/>
                  </a:lnTo>
                  <a:lnTo>
                    <a:pt x="1792" y="454"/>
                  </a:lnTo>
                  <a:cubicBezTo>
                    <a:pt x="1792" y="437"/>
                    <a:pt x="1792" y="419"/>
                    <a:pt x="1792" y="400"/>
                  </a:cubicBezTo>
                  <a:lnTo>
                    <a:pt x="1792" y="349"/>
                  </a:lnTo>
                  <a:lnTo>
                    <a:pt x="1792" y="252"/>
                  </a:lnTo>
                  <a:cubicBezTo>
                    <a:pt x="1807" y="238"/>
                    <a:pt x="1821" y="228"/>
                    <a:pt x="1835" y="221"/>
                  </a:cubicBezTo>
                  <a:cubicBezTo>
                    <a:pt x="1848" y="214"/>
                    <a:pt x="1862" y="210"/>
                    <a:pt x="1876" y="210"/>
                  </a:cubicBezTo>
                  <a:cubicBezTo>
                    <a:pt x="1894" y="210"/>
                    <a:pt x="1906" y="216"/>
                    <a:pt x="1913" y="228"/>
                  </a:cubicBezTo>
                  <a:cubicBezTo>
                    <a:pt x="1920" y="240"/>
                    <a:pt x="1923" y="260"/>
                    <a:pt x="1923" y="288"/>
                  </a:cubicBezTo>
                  <a:lnTo>
                    <a:pt x="1923" y="349"/>
                  </a:lnTo>
                  <a:lnTo>
                    <a:pt x="1923" y="400"/>
                  </a:lnTo>
                  <a:cubicBezTo>
                    <a:pt x="1923" y="420"/>
                    <a:pt x="1923" y="437"/>
                    <a:pt x="1922" y="454"/>
                  </a:cubicBezTo>
                  <a:lnTo>
                    <a:pt x="1877" y="462"/>
                  </a:lnTo>
                  <a:lnTo>
                    <a:pt x="1877" y="489"/>
                  </a:lnTo>
                  <a:lnTo>
                    <a:pt x="2040" y="489"/>
                  </a:lnTo>
                  <a:lnTo>
                    <a:pt x="2040" y="462"/>
                  </a:lnTo>
                  <a:lnTo>
                    <a:pt x="1998" y="45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265487" y="2687636"/>
            <a:ext cx="5591176" cy="2174876"/>
            <a:chOff x="3270250" y="3549650"/>
            <a:chExt cx="5591176" cy="21748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697663" y="3549650"/>
              <a:ext cx="2163763" cy="2165350"/>
            </a:xfrm>
            <a:custGeom>
              <a:avLst/>
              <a:gdLst>
                <a:gd name="T0" fmla="*/ 0 w 2268"/>
                <a:gd name="T1" fmla="*/ 0 h 2268"/>
                <a:gd name="T2" fmla="*/ 0 w 2268"/>
                <a:gd name="T3" fmla="*/ 0 h 2268"/>
                <a:gd name="T4" fmla="*/ 0 w 2268"/>
                <a:gd name="T5" fmla="*/ 144 h 2268"/>
                <a:gd name="T6" fmla="*/ 204 w 2268"/>
                <a:gd name="T7" fmla="*/ 344 h 2268"/>
                <a:gd name="T8" fmla="*/ 204 w 2268"/>
                <a:gd name="T9" fmla="*/ 1389 h 2268"/>
                <a:gd name="T10" fmla="*/ 184 w 2268"/>
                <a:gd name="T11" fmla="*/ 1956 h 2268"/>
                <a:gd name="T12" fmla="*/ 82 w 2268"/>
                <a:gd name="T13" fmla="*/ 2117 h 2268"/>
                <a:gd name="T14" fmla="*/ 0 w 2268"/>
                <a:gd name="T15" fmla="*/ 2123 h 2268"/>
                <a:gd name="T16" fmla="*/ 0 w 2268"/>
                <a:gd name="T17" fmla="*/ 2268 h 2268"/>
                <a:gd name="T18" fmla="*/ 781 w 2268"/>
                <a:gd name="T19" fmla="*/ 2268 h 2268"/>
                <a:gd name="T20" fmla="*/ 781 w 2268"/>
                <a:gd name="T21" fmla="*/ 2123 h 2268"/>
                <a:gd name="T22" fmla="*/ 624 w 2268"/>
                <a:gd name="T23" fmla="*/ 2113 h 2268"/>
                <a:gd name="T24" fmla="*/ 479 w 2268"/>
                <a:gd name="T25" fmla="*/ 1950 h 2268"/>
                <a:gd name="T26" fmla="*/ 456 w 2268"/>
                <a:gd name="T27" fmla="*/ 1389 h 2268"/>
                <a:gd name="T28" fmla="*/ 456 w 2268"/>
                <a:gd name="T29" fmla="*/ 544 h 2268"/>
                <a:gd name="T30" fmla="*/ 479 w 2268"/>
                <a:gd name="T31" fmla="*/ 544 h 2268"/>
                <a:gd name="T32" fmla="*/ 1528 w 2268"/>
                <a:gd name="T33" fmla="*/ 2268 h 2268"/>
                <a:gd name="T34" fmla="*/ 2056 w 2268"/>
                <a:gd name="T35" fmla="*/ 2268 h 2268"/>
                <a:gd name="T36" fmla="*/ 2056 w 2268"/>
                <a:gd name="T37" fmla="*/ 878 h 2268"/>
                <a:gd name="T38" fmla="*/ 2075 w 2268"/>
                <a:gd name="T39" fmla="*/ 311 h 2268"/>
                <a:gd name="T40" fmla="*/ 2200 w 2268"/>
                <a:gd name="T41" fmla="*/ 151 h 2268"/>
                <a:gd name="T42" fmla="*/ 2268 w 2268"/>
                <a:gd name="T43" fmla="*/ 144 h 2268"/>
                <a:gd name="T44" fmla="*/ 2268 w 2268"/>
                <a:gd name="T45" fmla="*/ 0 h 2268"/>
                <a:gd name="T46" fmla="*/ 1479 w 2268"/>
                <a:gd name="T47" fmla="*/ 0 h 2268"/>
                <a:gd name="T48" fmla="*/ 1479 w 2268"/>
                <a:gd name="T49" fmla="*/ 144 h 2268"/>
                <a:gd name="T50" fmla="*/ 1636 w 2268"/>
                <a:gd name="T51" fmla="*/ 154 h 2268"/>
                <a:gd name="T52" fmla="*/ 1780 w 2268"/>
                <a:gd name="T53" fmla="*/ 318 h 2268"/>
                <a:gd name="T54" fmla="*/ 1803 w 2268"/>
                <a:gd name="T55" fmla="*/ 878 h 2268"/>
                <a:gd name="T56" fmla="*/ 1803 w 2268"/>
                <a:gd name="T57" fmla="*/ 1370 h 2268"/>
                <a:gd name="T58" fmla="*/ 1784 w 2268"/>
                <a:gd name="T59" fmla="*/ 1370 h 2268"/>
                <a:gd name="T60" fmla="*/ 951 w 2268"/>
                <a:gd name="T61" fmla="*/ 0 h 2268"/>
                <a:gd name="T62" fmla="*/ 0 w 2268"/>
                <a:gd name="T63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8" h="2268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cubicBezTo>
                    <a:pt x="197" y="151"/>
                    <a:pt x="204" y="173"/>
                    <a:pt x="204" y="344"/>
                  </a:cubicBezTo>
                  <a:lnTo>
                    <a:pt x="204" y="1389"/>
                  </a:lnTo>
                  <a:cubicBezTo>
                    <a:pt x="204" y="1687"/>
                    <a:pt x="201" y="1832"/>
                    <a:pt x="184" y="1956"/>
                  </a:cubicBezTo>
                  <a:cubicBezTo>
                    <a:pt x="171" y="2077"/>
                    <a:pt x="161" y="2113"/>
                    <a:pt x="82" y="2117"/>
                  </a:cubicBezTo>
                  <a:lnTo>
                    <a:pt x="0" y="2123"/>
                  </a:lnTo>
                  <a:lnTo>
                    <a:pt x="0" y="2268"/>
                  </a:lnTo>
                  <a:lnTo>
                    <a:pt x="781" y="2268"/>
                  </a:lnTo>
                  <a:lnTo>
                    <a:pt x="781" y="2123"/>
                  </a:lnTo>
                  <a:lnTo>
                    <a:pt x="624" y="2113"/>
                  </a:lnTo>
                  <a:cubicBezTo>
                    <a:pt x="542" y="2107"/>
                    <a:pt x="499" y="2071"/>
                    <a:pt x="479" y="1950"/>
                  </a:cubicBezTo>
                  <a:cubicBezTo>
                    <a:pt x="463" y="1832"/>
                    <a:pt x="456" y="1687"/>
                    <a:pt x="456" y="1389"/>
                  </a:cubicBezTo>
                  <a:lnTo>
                    <a:pt x="456" y="544"/>
                  </a:lnTo>
                  <a:lnTo>
                    <a:pt x="479" y="544"/>
                  </a:lnTo>
                  <a:cubicBezTo>
                    <a:pt x="843" y="1124"/>
                    <a:pt x="1161" y="1651"/>
                    <a:pt x="1528" y="2268"/>
                  </a:cubicBezTo>
                  <a:lnTo>
                    <a:pt x="2056" y="2268"/>
                  </a:lnTo>
                  <a:lnTo>
                    <a:pt x="2056" y="878"/>
                  </a:lnTo>
                  <a:cubicBezTo>
                    <a:pt x="2056" y="580"/>
                    <a:pt x="2059" y="436"/>
                    <a:pt x="2075" y="311"/>
                  </a:cubicBezTo>
                  <a:cubicBezTo>
                    <a:pt x="2088" y="190"/>
                    <a:pt x="2121" y="154"/>
                    <a:pt x="2200" y="151"/>
                  </a:cubicBezTo>
                  <a:lnTo>
                    <a:pt x="2268" y="144"/>
                  </a:lnTo>
                  <a:lnTo>
                    <a:pt x="2268" y="0"/>
                  </a:lnTo>
                  <a:lnTo>
                    <a:pt x="1479" y="0"/>
                  </a:lnTo>
                  <a:lnTo>
                    <a:pt x="1479" y="144"/>
                  </a:lnTo>
                  <a:lnTo>
                    <a:pt x="1636" y="154"/>
                  </a:lnTo>
                  <a:cubicBezTo>
                    <a:pt x="1718" y="160"/>
                    <a:pt x="1761" y="196"/>
                    <a:pt x="1780" y="318"/>
                  </a:cubicBezTo>
                  <a:cubicBezTo>
                    <a:pt x="1797" y="436"/>
                    <a:pt x="1803" y="580"/>
                    <a:pt x="1803" y="878"/>
                  </a:cubicBezTo>
                  <a:lnTo>
                    <a:pt x="1803" y="1370"/>
                  </a:lnTo>
                  <a:lnTo>
                    <a:pt x="1784" y="1370"/>
                  </a:lnTo>
                  <a:cubicBezTo>
                    <a:pt x="1476" y="875"/>
                    <a:pt x="1194" y="445"/>
                    <a:pt x="9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70250" y="5246688"/>
              <a:ext cx="3341688" cy="477838"/>
            </a:xfrm>
            <a:custGeom>
              <a:avLst/>
              <a:gdLst>
                <a:gd name="T0" fmla="*/ 549 w 3503"/>
                <a:gd name="T1" fmla="*/ 88 h 500"/>
                <a:gd name="T2" fmla="*/ 248 w 3503"/>
                <a:gd name="T3" fmla="*/ 48 h 500"/>
                <a:gd name="T4" fmla="*/ 188 w 3503"/>
                <a:gd name="T5" fmla="*/ 79 h 500"/>
                <a:gd name="T6" fmla="*/ 172 w 3503"/>
                <a:gd name="T7" fmla="*/ 496 h 500"/>
                <a:gd name="T8" fmla="*/ 583 w 3503"/>
                <a:gd name="T9" fmla="*/ 88 h 500"/>
                <a:gd name="T10" fmla="*/ 779 w 3503"/>
                <a:gd name="T11" fmla="*/ 48 h 500"/>
                <a:gd name="T12" fmla="*/ 693 w 3503"/>
                <a:gd name="T13" fmla="*/ 83 h 500"/>
                <a:gd name="T14" fmla="*/ 767 w 3503"/>
                <a:gd name="T15" fmla="*/ 401 h 500"/>
                <a:gd name="T16" fmla="*/ 642 w 3503"/>
                <a:gd name="T17" fmla="*/ 202 h 500"/>
                <a:gd name="T18" fmla="*/ 693 w 3503"/>
                <a:gd name="T19" fmla="*/ 350 h 500"/>
                <a:gd name="T20" fmla="*/ 810 w 3503"/>
                <a:gd name="T21" fmla="*/ 490 h 500"/>
                <a:gd name="T22" fmla="*/ 966 w 3503"/>
                <a:gd name="T23" fmla="*/ 402 h 500"/>
                <a:gd name="T24" fmla="*/ 840 w 3503"/>
                <a:gd name="T25" fmla="*/ 36 h 500"/>
                <a:gd name="T26" fmla="*/ 891 w 3503"/>
                <a:gd name="T27" fmla="*/ 454 h 500"/>
                <a:gd name="T28" fmla="*/ 967 w 3503"/>
                <a:gd name="T29" fmla="*/ 454 h 500"/>
                <a:gd name="T30" fmla="*/ 1168 w 3503"/>
                <a:gd name="T31" fmla="*/ 106 h 500"/>
                <a:gd name="T32" fmla="*/ 1094 w 3503"/>
                <a:gd name="T33" fmla="*/ 68 h 500"/>
                <a:gd name="T34" fmla="*/ 1046 w 3503"/>
                <a:gd name="T35" fmla="*/ 490 h 500"/>
                <a:gd name="T36" fmla="*/ 1564 w 3503"/>
                <a:gd name="T37" fmla="*/ 453 h 500"/>
                <a:gd name="T38" fmla="*/ 1438 w 3503"/>
                <a:gd name="T39" fmla="*/ 172 h 500"/>
                <a:gd name="T40" fmla="*/ 1371 w 3503"/>
                <a:gd name="T41" fmla="*/ 12 h 500"/>
                <a:gd name="T42" fmla="*/ 1296 w 3503"/>
                <a:gd name="T43" fmla="*/ 350 h 500"/>
                <a:gd name="T44" fmla="*/ 1416 w 3503"/>
                <a:gd name="T45" fmla="*/ 490 h 500"/>
                <a:gd name="T46" fmla="*/ 1406 w 3503"/>
                <a:gd name="T47" fmla="*/ 330 h 500"/>
                <a:gd name="T48" fmla="*/ 1844 w 3503"/>
                <a:gd name="T49" fmla="*/ 227 h 500"/>
                <a:gd name="T50" fmla="*/ 1725 w 3503"/>
                <a:gd name="T51" fmla="*/ 434 h 500"/>
                <a:gd name="T52" fmla="*/ 1724 w 3503"/>
                <a:gd name="T53" fmla="*/ 172 h 500"/>
                <a:gd name="T54" fmla="*/ 1636 w 3503"/>
                <a:gd name="T55" fmla="*/ 403 h 500"/>
                <a:gd name="T56" fmla="*/ 1898 w 3503"/>
                <a:gd name="T57" fmla="*/ 456 h 500"/>
                <a:gd name="T58" fmla="*/ 1844 w 3503"/>
                <a:gd name="T59" fmla="*/ 172 h 500"/>
                <a:gd name="T60" fmla="*/ 2516 w 3503"/>
                <a:gd name="T61" fmla="*/ 401 h 500"/>
                <a:gd name="T62" fmla="*/ 2364 w 3503"/>
                <a:gd name="T63" fmla="*/ 175 h 500"/>
                <a:gd name="T64" fmla="*/ 2114 w 3503"/>
                <a:gd name="T65" fmla="*/ 220 h 500"/>
                <a:gd name="T66" fmla="*/ 2041 w 3503"/>
                <a:gd name="T67" fmla="*/ 232 h 500"/>
                <a:gd name="T68" fmla="*/ 2042 w 3503"/>
                <a:gd name="T69" fmla="*/ 454 h 500"/>
                <a:gd name="T70" fmla="*/ 2117 w 3503"/>
                <a:gd name="T71" fmla="*/ 454 h 500"/>
                <a:gd name="T72" fmla="*/ 2197 w 3503"/>
                <a:gd name="T73" fmla="*/ 211 h 500"/>
                <a:gd name="T74" fmla="*/ 2244 w 3503"/>
                <a:gd name="T75" fmla="*/ 454 h 500"/>
                <a:gd name="T76" fmla="*/ 2318 w 3503"/>
                <a:gd name="T77" fmla="*/ 454 h 500"/>
                <a:gd name="T78" fmla="*/ 2316 w 3503"/>
                <a:gd name="T79" fmla="*/ 252 h 500"/>
                <a:gd name="T80" fmla="*/ 2444 w 3503"/>
                <a:gd name="T81" fmla="*/ 350 h 500"/>
                <a:gd name="T82" fmla="*/ 2560 w 3503"/>
                <a:gd name="T83" fmla="*/ 490 h 500"/>
                <a:gd name="T84" fmla="*/ 3123 w 3503"/>
                <a:gd name="T85" fmla="*/ 401 h 500"/>
                <a:gd name="T86" fmla="*/ 2971 w 3503"/>
                <a:gd name="T87" fmla="*/ 175 h 500"/>
                <a:gd name="T88" fmla="*/ 2721 w 3503"/>
                <a:gd name="T89" fmla="*/ 220 h 500"/>
                <a:gd name="T90" fmla="*/ 2648 w 3503"/>
                <a:gd name="T91" fmla="*/ 232 h 500"/>
                <a:gd name="T92" fmla="*/ 2649 w 3503"/>
                <a:gd name="T93" fmla="*/ 454 h 500"/>
                <a:gd name="T94" fmla="*/ 2724 w 3503"/>
                <a:gd name="T95" fmla="*/ 454 h 500"/>
                <a:gd name="T96" fmla="*/ 2804 w 3503"/>
                <a:gd name="T97" fmla="*/ 211 h 500"/>
                <a:gd name="T98" fmla="*/ 2850 w 3503"/>
                <a:gd name="T99" fmla="*/ 454 h 500"/>
                <a:gd name="T100" fmla="*/ 2924 w 3503"/>
                <a:gd name="T101" fmla="*/ 454 h 500"/>
                <a:gd name="T102" fmla="*/ 2922 w 3503"/>
                <a:gd name="T103" fmla="*/ 252 h 500"/>
                <a:gd name="T104" fmla="*/ 3051 w 3503"/>
                <a:gd name="T105" fmla="*/ 350 h 500"/>
                <a:gd name="T106" fmla="*/ 3166 w 3503"/>
                <a:gd name="T107" fmla="*/ 490 h 500"/>
                <a:gd name="T108" fmla="*/ 3302 w 3503"/>
                <a:gd name="T109" fmla="*/ 249 h 500"/>
                <a:gd name="T110" fmla="*/ 3432 w 3503"/>
                <a:gd name="T111" fmla="*/ 262 h 500"/>
                <a:gd name="T112" fmla="*/ 3498 w 3503"/>
                <a:gd name="T113" fmla="*/ 330 h 500"/>
                <a:gd name="T114" fmla="*/ 3425 w 3503"/>
                <a:gd name="T115" fmla="*/ 170 h 500"/>
                <a:gd name="T116" fmla="*/ 3211 w 3503"/>
                <a:gd name="T117" fmla="*/ 332 h 500"/>
                <a:gd name="T118" fmla="*/ 3449 w 3503"/>
                <a:gd name="T119" fmla="*/ 478 h 500"/>
                <a:gd name="T120" fmla="*/ 3319 w 3503"/>
                <a:gd name="T121" fmla="*/ 4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3" h="500">
                  <a:moveTo>
                    <a:pt x="638" y="48"/>
                  </a:moveTo>
                  <a:lnTo>
                    <a:pt x="638" y="48"/>
                  </a:lnTo>
                  <a:lnTo>
                    <a:pt x="487" y="48"/>
                  </a:lnTo>
                  <a:lnTo>
                    <a:pt x="487" y="79"/>
                  </a:lnTo>
                  <a:lnTo>
                    <a:pt x="549" y="88"/>
                  </a:lnTo>
                  <a:lnTo>
                    <a:pt x="466" y="368"/>
                  </a:lnTo>
                  <a:lnTo>
                    <a:pt x="374" y="86"/>
                  </a:lnTo>
                  <a:lnTo>
                    <a:pt x="432" y="79"/>
                  </a:lnTo>
                  <a:lnTo>
                    <a:pt x="432" y="48"/>
                  </a:lnTo>
                  <a:lnTo>
                    <a:pt x="248" y="48"/>
                  </a:lnTo>
                  <a:lnTo>
                    <a:pt x="248" y="79"/>
                  </a:lnTo>
                  <a:lnTo>
                    <a:pt x="307" y="86"/>
                  </a:lnTo>
                  <a:lnTo>
                    <a:pt x="209" y="365"/>
                  </a:lnTo>
                  <a:lnTo>
                    <a:pt x="130" y="86"/>
                  </a:lnTo>
                  <a:lnTo>
                    <a:pt x="188" y="79"/>
                  </a:lnTo>
                  <a:lnTo>
                    <a:pt x="188" y="48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47" y="84"/>
                  </a:lnTo>
                  <a:lnTo>
                    <a:pt x="172" y="496"/>
                  </a:lnTo>
                  <a:lnTo>
                    <a:pt x="202" y="496"/>
                  </a:lnTo>
                  <a:lnTo>
                    <a:pt x="316" y="156"/>
                  </a:lnTo>
                  <a:lnTo>
                    <a:pt x="434" y="496"/>
                  </a:lnTo>
                  <a:lnTo>
                    <a:pt x="464" y="496"/>
                  </a:lnTo>
                  <a:lnTo>
                    <a:pt x="583" y="88"/>
                  </a:lnTo>
                  <a:lnTo>
                    <a:pt x="638" y="79"/>
                  </a:lnTo>
                  <a:lnTo>
                    <a:pt x="638" y="48"/>
                  </a:lnTo>
                  <a:close/>
                  <a:moveTo>
                    <a:pt x="765" y="83"/>
                  </a:moveTo>
                  <a:lnTo>
                    <a:pt x="765" y="83"/>
                  </a:lnTo>
                  <a:cubicBezTo>
                    <a:pt x="774" y="74"/>
                    <a:pt x="779" y="62"/>
                    <a:pt x="779" y="48"/>
                  </a:cubicBezTo>
                  <a:cubicBezTo>
                    <a:pt x="779" y="34"/>
                    <a:pt x="774" y="22"/>
                    <a:pt x="765" y="14"/>
                  </a:cubicBezTo>
                  <a:cubicBezTo>
                    <a:pt x="755" y="5"/>
                    <a:pt x="743" y="0"/>
                    <a:pt x="729" y="0"/>
                  </a:cubicBezTo>
                  <a:cubicBezTo>
                    <a:pt x="715" y="0"/>
                    <a:pt x="703" y="5"/>
                    <a:pt x="693" y="14"/>
                  </a:cubicBezTo>
                  <a:cubicBezTo>
                    <a:pt x="683" y="22"/>
                    <a:pt x="678" y="34"/>
                    <a:pt x="678" y="48"/>
                  </a:cubicBezTo>
                  <a:cubicBezTo>
                    <a:pt x="678" y="62"/>
                    <a:pt x="683" y="74"/>
                    <a:pt x="693" y="83"/>
                  </a:cubicBezTo>
                  <a:cubicBezTo>
                    <a:pt x="703" y="92"/>
                    <a:pt x="715" y="96"/>
                    <a:pt x="729" y="96"/>
                  </a:cubicBezTo>
                  <a:cubicBezTo>
                    <a:pt x="743" y="96"/>
                    <a:pt x="755" y="92"/>
                    <a:pt x="765" y="83"/>
                  </a:cubicBezTo>
                  <a:close/>
                  <a:moveTo>
                    <a:pt x="768" y="454"/>
                  </a:moveTo>
                  <a:lnTo>
                    <a:pt x="768" y="454"/>
                  </a:lnTo>
                  <a:cubicBezTo>
                    <a:pt x="767" y="438"/>
                    <a:pt x="767" y="420"/>
                    <a:pt x="767" y="401"/>
                  </a:cubicBezTo>
                  <a:lnTo>
                    <a:pt x="767" y="350"/>
                  </a:lnTo>
                  <a:lnTo>
                    <a:pt x="767" y="260"/>
                  </a:lnTo>
                  <a:lnTo>
                    <a:pt x="769" y="167"/>
                  </a:lnTo>
                  <a:lnTo>
                    <a:pt x="759" y="160"/>
                  </a:lnTo>
                  <a:lnTo>
                    <a:pt x="642" y="202"/>
                  </a:lnTo>
                  <a:lnTo>
                    <a:pt x="642" y="226"/>
                  </a:lnTo>
                  <a:lnTo>
                    <a:pt x="691" y="232"/>
                  </a:lnTo>
                  <a:cubicBezTo>
                    <a:pt x="691" y="246"/>
                    <a:pt x="692" y="258"/>
                    <a:pt x="692" y="271"/>
                  </a:cubicBezTo>
                  <a:cubicBezTo>
                    <a:pt x="693" y="283"/>
                    <a:pt x="693" y="298"/>
                    <a:pt x="693" y="316"/>
                  </a:cubicBezTo>
                  <a:lnTo>
                    <a:pt x="693" y="350"/>
                  </a:lnTo>
                  <a:lnTo>
                    <a:pt x="693" y="400"/>
                  </a:lnTo>
                  <a:cubicBezTo>
                    <a:pt x="693" y="419"/>
                    <a:pt x="693" y="437"/>
                    <a:pt x="692" y="454"/>
                  </a:cubicBezTo>
                  <a:lnTo>
                    <a:pt x="647" y="463"/>
                  </a:lnTo>
                  <a:lnTo>
                    <a:pt x="647" y="490"/>
                  </a:lnTo>
                  <a:lnTo>
                    <a:pt x="810" y="490"/>
                  </a:lnTo>
                  <a:lnTo>
                    <a:pt x="810" y="463"/>
                  </a:lnTo>
                  <a:lnTo>
                    <a:pt x="768" y="454"/>
                  </a:lnTo>
                  <a:close/>
                  <a:moveTo>
                    <a:pt x="967" y="454"/>
                  </a:moveTo>
                  <a:lnTo>
                    <a:pt x="967" y="454"/>
                  </a:lnTo>
                  <a:cubicBezTo>
                    <a:pt x="967" y="437"/>
                    <a:pt x="966" y="419"/>
                    <a:pt x="966" y="402"/>
                  </a:cubicBezTo>
                  <a:cubicBezTo>
                    <a:pt x="966" y="384"/>
                    <a:pt x="966" y="367"/>
                    <a:pt x="966" y="350"/>
                  </a:cubicBezTo>
                  <a:lnTo>
                    <a:pt x="966" y="106"/>
                  </a:lnTo>
                  <a:lnTo>
                    <a:pt x="968" y="12"/>
                  </a:lnTo>
                  <a:lnTo>
                    <a:pt x="959" y="6"/>
                  </a:lnTo>
                  <a:lnTo>
                    <a:pt x="840" y="36"/>
                  </a:lnTo>
                  <a:lnTo>
                    <a:pt x="840" y="62"/>
                  </a:lnTo>
                  <a:lnTo>
                    <a:pt x="892" y="68"/>
                  </a:lnTo>
                  <a:lnTo>
                    <a:pt x="892" y="350"/>
                  </a:lnTo>
                  <a:cubicBezTo>
                    <a:pt x="892" y="367"/>
                    <a:pt x="892" y="384"/>
                    <a:pt x="892" y="402"/>
                  </a:cubicBezTo>
                  <a:cubicBezTo>
                    <a:pt x="892" y="419"/>
                    <a:pt x="891" y="436"/>
                    <a:pt x="891" y="454"/>
                  </a:cubicBezTo>
                  <a:lnTo>
                    <a:pt x="844" y="463"/>
                  </a:lnTo>
                  <a:lnTo>
                    <a:pt x="844" y="490"/>
                  </a:lnTo>
                  <a:lnTo>
                    <a:pt x="1012" y="490"/>
                  </a:lnTo>
                  <a:lnTo>
                    <a:pt x="1012" y="463"/>
                  </a:lnTo>
                  <a:lnTo>
                    <a:pt x="967" y="454"/>
                  </a:lnTo>
                  <a:close/>
                  <a:moveTo>
                    <a:pt x="1169" y="454"/>
                  </a:moveTo>
                  <a:lnTo>
                    <a:pt x="1169" y="454"/>
                  </a:lnTo>
                  <a:cubicBezTo>
                    <a:pt x="1169" y="437"/>
                    <a:pt x="1168" y="419"/>
                    <a:pt x="1168" y="402"/>
                  </a:cubicBezTo>
                  <a:cubicBezTo>
                    <a:pt x="1168" y="384"/>
                    <a:pt x="1168" y="367"/>
                    <a:pt x="1168" y="350"/>
                  </a:cubicBezTo>
                  <a:lnTo>
                    <a:pt x="1168" y="106"/>
                  </a:lnTo>
                  <a:lnTo>
                    <a:pt x="1170" y="12"/>
                  </a:lnTo>
                  <a:lnTo>
                    <a:pt x="1161" y="6"/>
                  </a:lnTo>
                  <a:lnTo>
                    <a:pt x="1042" y="36"/>
                  </a:lnTo>
                  <a:lnTo>
                    <a:pt x="1042" y="62"/>
                  </a:lnTo>
                  <a:lnTo>
                    <a:pt x="1094" y="68"/>
                  </a:lnTo>
                  <a:lnTo>
                    <a:pt x="1094" y="350"/>
                  </a:lnTo>
                  <a:cubicBezTo>
                    <a:pt x="1094" y="367"/>
                    <a:pt x="1094" y="384"/>
                    <a:pt x="1094" y="402"/>
                  </a:cubicBezTo>
                  <a:cubicBezTo>
                    <a:pt x="1094" y="419"/>
                    <a:pt x="1093" y="436"/>
                    <a:pt x="1093" y="454"/>
                  </a:cubicBezTo>
                  <a:lnTo>
                    <a:pt x="1046" y="463"/>
                  </a:lnTo>
                  <a:lnTo>
                    <a:pt x="1046" y="490"/>
                  </a:lnTo>
                  <a:lnTo>
                    <a:pt x="1214" y="490"/>
                  </a:lnTo>
                  <a:lnTo>
                    <a:pt x="1214" y="463"/>
                  </a:lnTo>
                  <a:lnTo>
                    <a:pt x="1169" y="454"/>
                  </a:lnTo>
                  <a:close/>
                  <a:moveTo>
                    <a:pt x="1564" y="453"/>
                  </a:moveTo>
                  <a:lnTo>
                    <a:pt x="1564" y="453"/>
                  </a:lnTo>
                  <a:lnTo>
                    <a:pt x="1458" y="278"/>
                  </a:lnTo>
                  <a:lnTo>
                    <a:pt x="1529" y="209"/>
                  </a:lnTo>
                  <a:lnTo>
                    <a:pt x="1591" y="200"/>
                  </a:lnTo>
                  <a:lnTo>
                    <a:pt x="1591" y="172"/>
                  </a:lnTo>
                  <a:lnTo>
                    <a:pt x="1438" y="172"/>
                  </a:lnTo>
                  <a:lnTo>
                    <a:pt x="1438" y="200"/>
                  </a:lnTo>
                  <a:lnTo>
                    <a:pt x="1488" y="208"/>
                  </a:lnTo>
                  <a:lnTo>
                    <a:pt x="1368" y="327"/>
                  </a:lnTo>
                  <a:lnTo>
                    <a:pt x="1368" y="106"/>
                  </a:lnTo>
                  <a:lnTo>
                    <a:pt x="1371" y="12"/>
                  </a:lnTo>
                  <a:lnTo>
                    <a:pt x="1362" y="6"/>
                  </a:lnTo>
                  <a:lnTo>
                    <a:pt x="1244" y="36"/>
                  </a:lnTo>
                  <a:lnTo>
                    <a:pt x="1244" y="62"/>
                  </a:lnTo>
                  <a:lnTo>
                    <a:pt x="1296" y="68"/>
                  </a:lnTo>
                  <a:lnTo>
                    <a:pt x="1296" y="350"/>
                  </a:lnTo>
                  <a:cubicBezTo>
                    <a:pt x="1296" y="366"/>
                    <a:pt x="1296" y="383"/>
                    <a:pt x="1296" y="401"/>
                  </a:cubicBezTo>
                  <a:cubicBezTo>
                    <a:pt x="1296" y="420"/>
                    <a:pt x="1295" y="437"/>
                    <a:pt x="1295" y="454"/>
                  </a:cubicBezTo>
                  <a:lnTo>
                    <a:pt x="1248" y="463"/>
                  </a:lnTo>
                  <a:lnTo>
                    <a:pt x="1248" y="490"/>
                  </a:lnTo>
                  <a:lnTo>
                    <a:pt x="1416" y="490"/>
                  </a:lnTo>
                  <a:lnTo>
                    <a:pt x="1416" y="463"/>
                  </a:lnTo>
                  <a:lnTo>
                    <a:pt x="1370" y="454"/>
                  </a:lnTo>
                  <a:cubicBezTo>
                    <a:pt x="1369" y="440"/>
                    <a:pt x="1369" y="425"/>
                    <a:pt x="1369" y="411"/>
                  </a:cubicBezTo>
                  <a:cubicBezTo>
                    <a:pt x="1368" y="396"/>
                    <a:pt x="1368" y="381"/>
                    <a:pt x="1368" y="368"/>
                  </a:cubicBezTo>
                  <a:lnTo>
                    <a:pt x="1406" y="330"/>
                  </a:lnTo>
                  <a:lnTo>
                    <a:pt x="1502" y="490"/>
                  </a:lnTo>
                  <a:lnTo>
                    <a:pt x="1610" y="490"/>
                  </a:lnTo>
                  <a:lnTo>
                    <a:pt x="1610" y="463"/>
                  </a:lnTo>
                  <a:lnTo>
                    <a:pt x="1564" y="453"/>
                  </a:lnTo>
                  <a:close/>
                  <a:moveTo>
                    <a:pt x="1844" y="227"/>
                  </a:moveTo>
                  <a:lnTo>
                    <a:pt x="1844" y="227"/>
                  </a:lnTo>
                  <a:cubicBezTo>
                    <a:pt x="1858" y="250"/>
                    <a:pt x="1864" y="284"/>
                    <a:pt x="1864" y="330"/>
                  </a:cubicBezTo>
                  <a:cubicBezTo>
                    <a:pt x="1864" y="376"/>
                    <a:pt x="1858" y="411"/>
                    <a:pt x="1844" y="434"/>
                  </a:cubicBezTo>
                  <a:cubicBezTo>
                    <a:pt x="1830" y="456"/>
                    <a:pt x="1811" y="468"/>
                    <a:pt x="1784" y="468"/>
                  </a:cubicBezTo>
                  <a:cubicBezTo>
                    <a:pt x="1758" y="468"/>
                    <a:pt x="1738" y="456"/>
                    <a:pt x="1725" y="434"/>
                  </a:cubicBezTo>
                  <a:cubicBezTo>
                    <a:pt x="1711" y="411"/>
                    <a:pt x="1704" y="376"/>
                    <a:pt x="1704" y="330"/>
                  </a:cubicBezTo>
                  <a:cubicBezTo>
                    <a:pt x="1704" y="284"/>
                    <a:pt x="1711" y="250"/>
                    <a:pt x="1725" y="227"/>
                  </a:cubicBezTo>
                  <a:cubicBezTo>
                    <a:pt x="1738" y="203"/>
                    <a:pt x="1758" y="192"/>
                    <a:pt x="1784" y="192"/>
                  </a:cubicBezTo>
                  <a:cubicBezTo>
                    <a:pt x="1811" y="192"/>
                    <a:pt x="1830" y="203"/>
                    <a:pt x="1844" y="227"/>
                  </a:cubicBezTo>
                  <a:close/>
                  <a:moveTo>
                    <a:pt x="1724" y="172"/>
                  </a:moveTo>
                  <a:lnTo>
                    <a:pt x="1724" y="172"/>
                  </a:lnTo>
                  <a:cubicBezTo>
                    <a:pt x="1705" y="179"/>
                    <a:pt x="1687" y="190"/>
                    <a:pt x="1672" y="205"/>
                  </a:cubicBezTo>
                  <a:cubicBezTo>
                    <a:pt x="1657" y="220"/>
                    <a:pt x="1645" y="237"/>
                    <a:pt x="1636" y="259"/>
                  </a:cubicBezTo>
                  <a:cubicBezTo>
                    <a:pt x="1627" y="280"/>
                    <a:pt x="1623" y="304"/>
                    <a:pt x="1623" y="331"/>
                  </a:cubicBezTo>
                  <a:cubicBezTo>
                    <a:pt x="1623" y="358"/>
                    <a:pt x="1627" y="382"/>
                    <a:pt x="1636" y="403"/>
                  </a:cubicBezTo>
                  <a:cubicBezTo>
                    <a:pt x="1645" y="424"/>
                    <a:pt x="1656" y="441"/>
                    <a:pt x="1671" y="456"/>
                  </a:cubicBezTo>
                  <a:cubicBezTo>
                    <a:pt x="1686" y="470"/>
                    <a:pt x="1703" y="481"/>
                    <a:pt x="1722" y="489"/>
                  </a:cubicBezTo>
                  <a:cubicBezTo>
                    <a:pt x="1742" y="496"/>
                    <a:pt x="1763" y="500"/>
                    <a:pt x="1784" y="500"/>
                  </a:cubicBezTo>
                  <a:cubicBezTo>
                    <a:pt x="1806" y="500"/>
                    <a:pt x="1827" y="496"/>
                    <a:pt x="1846" y="489"/>
                  </a:cubicBezTo>
                  <a:cubicBezTo>
                    <a:pt x="1866" y="481"/>
                    <a:pt x="1883" y="470"/>
                    <a:pt x="1898" y="456"/>
                  </a:cubicBezTo>
                  <a:cubicBezTo>
                    <a:pt x="1912" y="441"/>
                    <a:pt x="1924" y="424"/>
                    <a:pt x="1933" y="403"/>
                  </a:cubicBezTo>
                  <a:cubicBezTo>
                    <a:pt x="1941" y="382"/>
                    <a:pt x="1946" y="358"/>
                    <a:pt x="1946" y="331"/>
                  </a:cubicBezTo>
                  <a:cubicBezTo>
                    <a:pt x="1946" y="304"/>
                    <a:pt x="1941" y="280"/>
                    <a:pt x="1932" y="259"/>
                  </a:cubicBezTo>
                  <a:cubicBezTo>
                    <a:pt x="1923" y="237"/>
                    <a:pt x="1911" y="220"/>
                    <a:pt x="1896" y="205"/>
                  </a:cubicBezTo>
                  <a:cubicBezTo>
                    <a:pt x="1881" y="190"/>
                    <a:pt x="1864" y="179"/>
                    <a:pt x="1844" y="172"/>
                  </a:cubicBezTo>
                  <a:cubicBezTo>
                    <a:pt x="1825" y="164"/>
                    <a:pt x="1805" y="160"/>
                    <a:pt x="1784" y="160"/>
                  </a:cubicBezTo>
                  <a:cubicBezTo>
                    <a:pt x="1763" y="160"/>
                    <a:pt x="1743" y="164"/>
                    <a:pt x="1724" y="172"/>
                  </a:cubicBezTo>
                  <a:close/>
                  <a:moveTo>
                    <a:pt x="2517" y="454"/>
                  </a:moveTo>
                  <a:lnTo>
                    <a:pt x="2517" y="454"/>
                  </a:lnTo>
                  <a:cubicBezTo>
                    <a:pt x="2517" y="438"/>
                    <a:pt x="2516" y="420"/>
                    <a:pt x="2516" y="401"/>
                  </a:cubicBezTo>
                  <a:lnTo>
                    <a:pt x="2516" y="350"/>
                  </a:lnTo>
                  <a:lnTo>
                    <a:pt x="2516" y="277"/>
                  </a:lnTo>
                  <a:cubicBezTo>
                    <a:pt x="2516" y="236"/>
                    <a:pt x="2509" y="206"/>
                    <a:pt x="2494" y="188"/>
                  </a:cubicBezTo>
                  <a:cubicBezTo>
                    <a:pt x="2479" y="169"/>
                    <a:pt x="2456" y="160"/>
                    <a:pt x="2427" y="160"/>
                  </a:cubicBezTo>
                  <a:cubicBezTo>
                    <a:pt x="2404" y="160"/>
                    <a:pt x="2383" y="165"/>
                    <a:pt x="2364" y="175"/>
                  </a:cubicBezTo>
                  <a:cubicBezTo>
                    <a:pt x="2346" y="185"/>
                    <a:pt x="2328" y="200"/>
                    <a:pt x="2310" y="222"/>
                  </a:cubicBezTo>
                  <a:cubicBezTo>
                    <a:pt x="2304" y="200"/>
                    <a:pt x="2294" y="185"/>
                    <a:pt x="2280" y="175"/>
                  </a:cubicBezTo>
                  <a:cubicBezTo>
                    <a:pt x="2266" y="165"/>
                    <a:pt x="2248" y="160"/>
                    <a:pt x="2225" y="160"/>
                  </a:cubicBezTo>
                  <a:cubicBezTo>
                    <a:pt x="2204" y="160"/>
                    <a:pt x="2184" y="165"/>
                    <a:pt x="2166" y="176"/>
                  </a:cubicBezTo>
                  <a:cubicBezTo>
                    <a:pt x="2148" y="186"/>
                    <a:pt x="2131" y="200"/>
                    <a:pt x="2114" y="220"/>
                  </a:cubicBezTo>
                  <a:lnTo>
                    <a:pt x="2109" y="167"/>
                  </a:lnTo>
                  <a:lnTo>
                    <a:pt x="2099" y="160"/>
                  </a:lnTo>
                  <a:lnTo>
                    <a:pt x="1992" y="202"/>
                  </a:lnTo>
                  <a:lnTo>
                    <a:pt x="1992" y="226"/>
                  </a:lnTo>
                  <a:lnTo>
                    <a:pt x="2041" y="232"/>
                  </a:lnTo>
                  <a:cubicBezTo>
                    <a:pt x="2041" y="246"/>
                    <a:pt x="2042" y="258"/>
                    <a:pt x="2042" y="269"/>
                  </a:cubicBezTo>
                  <a:cubicBezTo>
                    <a:pt x="2043" y="281"/>
                    <a:pt x="2043" y="295"/>
                    <a:pt x="2043" y="314"/>
                  </a:cubicBezTo>
                  <a:lnTo>
                    <a:pt x="2043" y="350"/>
                  </a:lnTo>
                  <a:lnTo>
                    <a:pt x="2043" y="400"/>
                  </a:lnTo>
                  <a:cubicBezTo>
                    <a:pt x="2043" y="419"/>
                    <a:pt x="2043" y="437"/>
                    <a:pt x="2042" y="454"/>
                  </a:cubicBezTo>
                  <a:lnTo>
                    <a:pt x="1997" y="463"/>
                  </a:lnTo>
                  <a:lnTo>
                    <a:pt x="1997" y="490"/>
                  </a:lnTo>
                  <a:lnTo>
                    <a:pt x="2159" y="490"/>
                  </a:lnTo>
                  <a:lnTo>
                    <a:pt x="2159" y="463"/>
                  </a:lnTo>
                  <a:lnTo>
                    <a:pt x="2117" y="454"/>
                  </a:lnTo>
                  <a:cubicBezTo>
                    <a:pt x="2117" y="438"/>
                    <a:pt x="2116" y="420"/>
                    <a:pt x="2116" y="401"/>
                  </a:cubicBezTo>
                  <a:lnTo>
                    <a:pt x="2116" y="350"/>
                  </a:lnTo>
                  <a:lnTo>
                    <a:pt x="2116" y="251"/>
                  </a:lnTo>
                  <a:cubicBezTo>
                    <a:pt x="2129" y="239"/>
                    <a:pt x="2143" y="229"/>
                    <a:pt x="2156" y="222"/>
                  </a:cubicBezTo>
                  <a:cubicBezTo>
                    <a:pt x="2170" y="215"/>
                    <a:pt x="2184" y="211"/>
                    <a:pt x="2197" y="211"/>
                  </a:cubicBezTo>
                  <a:cubicBezTo>
                    <a:pt x="2213" y="211"/>
                    <a:pt x="2225" y="217"/>
                    <a:pt x="2233" y="229"/>
                  </a:cubicBezTo>
                  <a:cubicBezTo>
                    <a:pt x="2241" y="240"/>
                    <a:pt x="2244" y="260"/>
                    <a:pt x="2244" y="288"/>
                  </a:cubicBezTo>
                  <a:lnTo>
                    <a:pt x="2244" y="350"/>
                  </a:lnTo>
                  <a:lnTo>
                    <a:pt x="2244" y="401"/>
                  </a:lnTo>
                  <a:cubicBezTo>
                    <a:pt x="2244" y="420"/>
                    <a:pt x="2244" y="438"/>
                    <a:pt x="2244" y="454"/>
                  </a:cubicBezTo>
                  <a:lnTo>
                    <a:pt x="2199" y="463"/>
                  </a:lnTo>
                  <a:lnTo>
                    <a:pt x="2199" y="490"/>
                  </a:lnTo>
                  <a:lnTo>
                    <a:pt x="2360" y="490"/>
                  </a:lnTo>
                  <a:lnTo>
                    <a:pt x="2360" y="463"/>
                  </a:lnTo>
                  <a:lnTo>
                    <a:pt x="2318" y="454"/>
                  </a:lnTo>
                  <a:cubicBezTo>
                    <a:pt x="2317" y="438"/>
                    <a:pt x="2317" y="420"/>
                    <a:pt x="2317" y="401"/>
                  </a:cubicBezTo>
                  <a:lnTo>
                    <a:pt x="2317" y="350"/>
                  </a:lnTo>
                  <a:lnTo>
                    <a:pt x="2317" y="280"/>
                  </a:lnTo>
                  <a:cubicBezTo>
                    <a:pt x="2317" y="275"/>
                    <a:pt x="2317" y="270"/>
                    <a:pt x="2317" y="266"/>
                  </a:cubicBezTo>
                  <a:cubicBezTo>
                    <a:pt x="2316" y="261"/>
                    <a:pt x="2316" y="256"/>
                    <a:pt x="2316" y="252"/>
                  </a:cubicBezTo>
                  <a:cubicBezTo>
                    <a:pt x="2329" y="240"/>
                    <a:pt x="2342" y="230"/>
                    <a:pt x="2356" y="222"/>
                  </a:cubicBezTo>
                  <a:cubicBezTo>
                    <a:pt x="2370" y="215"/>
                    <a:pt x="2383" y="211"/>
                    <a:pt x="2396" y="211"/>
                  </a:cubicBezTo>
                  <a:cubicBezTo>
                    <a:pt x="2413" y="211"/>
                    <a:pt x="2425" y="217"/>
                    <a:pt x="2433" y="228"/>
                  </a:cubicBezTo>
                  <a:cubicBezTo>
                    <a:pt x="2440" y="240"/>
                    <a:pt x="2444" y="260"/>
                    <a:pt x="2444" y="288"/>
                  </a:cubicBezTo>
                  <a:lnTo>
                    <a:pt x="2444" y="350"/>
                  </a:lnTo>
                  <a:lnTo>
                    <a:pt x="2444" y="401"/>
                  </a:lnTo>
                  <a:cubicBezTo>
                    <a:pt x="2444" y="420"/>
                    <a:pt x="2444" y="438"/>
                    <a:pt x="2444" y="454"/>
                  </a:cubicBezTo>
                  <a:lnTo>
                    <a:pt x="2398" y="463"/>
                  </a:lnTo>
                  <a:lnTo>
                    <a:pt x="2398" y="490"/>
                  </a:lnTo>
                  <a:lnTo>
                    <a:pt x="2560" y="490"/>
                  </a:lnTo>
                  <a:lnTo>
                    <a:pt x="2560" y="463"/>
                  </a:lnTo>
                  <a:lnTo>
                    <a:pt x="2517" y="454"/>
                  </a:lnTo>
                  <a:close/>
                  <a:moveTo>
                    <a:pt x="3124" y="454"/>
                  </a:moveTo>
                  <a:lnTo>
                    <a:pt x="3124" y="454"/>
                  </a:lnTo>
                  <a:cubicBezTo>
                    <a:pt x="3123" y="438"/>
                    <a:pt x="3123" y="420"/>
                    <a:pt x="3123" y="401"/>
                  </a:cubicBezTo>
                  <a:lnTo>
                    <a:pt x="3123" y="350"/>
                  </a:lnTo>
                  <a:lnTo>
                    <a:pt x="3123" y="277"/>
                  </a:lnTo>
                  <a:cubicBezTo>
                    <a:pt x="3123" y="236"/>
                    <a:pt x="3115" y="206"/>
                    <a:pt x="3100" y="188"/>
                  </a:cubicBezTo>
                  <a:cubicBezTo>
                    <a:pt x="3085" y="169"/>
                    <a:pt x="3063" y="160"/>
                    <a:pt x="3034" y="160"/>
                  </a:cubicBezTo>
                  <a:cubicBezTo>
                    <a:pt x="3011" y="160"/>
                    <a:pt x="2990" y="165"/>
                    <a:pt x="2971" y="175"/>
                  </a:cubicBezTo>
                  <a:cubicBezTo>
                    <a:pt x="2952" y="185"/>
                    <a:pt x="2934" y="200"/>
                    <a:pt x="2917" y="222"/>
                  </a:cubicBezTo>
                  <a:cubicBezTo>
                    <a:pt x="2911" y="200"/>
                    <a:pt x="2901" y="185"/>
                    <a:pt x="2887" y="175"/>
                  </a:cubicBezTo>
                  <a:cubicBezTo>
                    <a:pt x="2873" y="165"/>
                    <a:pt x="2854" y="160"/>
                    <a:pt x="2832" y="160"/>
                  </a:cubicBezTo>
                  <a:cubicBezTo>
                    <a:pt x="2810" y="160"/>
                    <a:pt x="2791" y="165"/>
                    <a:pt x="2773" y="176"/>
                  </a:cubicBezTo>
                  <a:cubicBezTo>
                    <a:pt x="2755" y="186"/>
                    <a:pt x="2737" y="200"/>
                    <a:pt x="2721" y="220"/>
                  </a:cubicBezTo>
                  <a:lnTo>
                    <a:pt x="2716" y="167"/>
                  </a:lnTo>
                  <a:lnTo>
                    <a:pt x="2706" y="160"/>
                  </a:lnTo>
                  <a:lnTo>
                    <a:pt x="2598" y="202"/>
                  </a:lnTo>
                  <a:lnTo>
                    <a:pt x="2598" y="226"/>
                  </a:lnTo>
                  <a:lnTo>
                    <a:pt x="2648" y="232"/>
                  </a:lnTo>
                  <a:cubicBezTo>
                    <a:pt x="2648" y="246"/>
                    <a:pt x="2649" y="258"/>
                    <a:pt x="2649" y="269"/>
                  </a:cubicBezTo>
                  <a:cubicBezTo>
                    <a:pt x="2649" y="281"/>
                    <a:pt x="2650" y="295"/>
                    <a:pt x="2650" y="314"/>
                  </a:cubicBezTo>
                  <a:lnTo>
                    <a:pt x="2650" y="350"/>
                  </a:lnTo>
                  <a:lnTo>
                    <a:pt x="2650" y="400"/>
                  </a:lnTo>
                  <a:cubicBezTo>
                    <a:pt x="2650" y="419"/>
                    <a:pt x="2649" y="437"/>
                    <a:pt x="2649" y="454"/>
                  </a:cubicBezTo>
                  <a:lnTo>
                    <a:pt x="2604" y="463"/>
                  </a:lnTo>
                  <a:lnTo>
                    <a:pt x="2604" y="490"/>
                  </a:lnTo>
                  <a:lnTo>
                    <a:pt x="2766" y="490"/>
                  </a:lnTo>
                  <a:lnTo>
                    <a:pt x="2766" y="463"/>
                  </a:lnTo>
                  <a:lnTo>
                    <a:pt x="2724" y="454"/>
                  </a:lnTo>
                  <a:cubicBezTo>
                    <a:pt x="2723" y="438"/>
                    <a:pt x="2723" y="420"/>
                    <a:pt x="2723" y="401"/>
                  </a:cubicBezTo>
                  <a:lnTo>
                    <a:pt x="2723" y="350"/>
                  </a:lnTo>
                  <a:lnTo>
                    <a:pt x="2723" y="251"/>
                  </a:lnTo>
                  <a:cubicBezTo>
                    <a:pt x="2736" y="239"/>
                    <a:pt x="2749" y="229"/>
                    <a:pt x="2763" y="222"/>
                  </a:cubicBezTo>
                  <a:cubicBezTo>
                    <a:pt x="2777" y="215"/>
                    <a:pt x="2790" y="211"/>
                    <a:pt x="2804" y="211"/>
                  </a:cubicBezTo>
                  <a:cubicBezTo>
                    <a:pt x="2820" y="211"/>
                    <a:pt x="2832" y="217"/>
                    <a:pt x="2840" y="229"/>
                  </a:cubicBezTo>
                  <a:cubicBezTo>
                    <a:pt x="2847" y="240"/>
                    <a:pt x="2851" y="260"/>
                    <a:pt x="2851" y="288"/>
                  </a:cubicBezTo>
                  <a:lnTo>
                    <a:pt x="2851" y="350"/>
                  </a:lnTo>
                  <a:lnTo>
                    <a:pt x="2851" y="401"/>
                  </a:lnTo>
                  <a:cubicBezTo>
                    <a:pt x="2851" y="420"/>
                    <a:pt x="2851" y="438"/>
                    <a:pt x="2850" y="454"/>
                  </a:cubicBezTo>
                  <a:lnTo>
                    <a:pt x="2806" y="463"/>
                  </a:lnTo>
                  <a:lnTo>
                    <a:pt x="2806" y="490"/>
                  </a:lnTo>
                  <a:lnTo>
                    <a:pt x="2967" y="490"/>
                  </a:lnTo>
                  <a:lnTo>
                    <a:pt x="2967" y="463"/>
                  </a:lnTo>
                  <a:lnTo>
                    <a:pt x="2924" y="454"/>
                  </a:lnTo>
                  <a:cubicBezTo>
                    <a:pt x="2924" y="438"/>
                    <a:pt x="2924" y="420"/>
                    <a:pt x="2924" y="401"/>
                  </a:cubicBezTo>
                  <a:lnTo>
                    <a:pt x="2924" y="350"/>
                  </a:lnTo>
                  <a:lnTo>
                    <a:pt x="2924" y="280"/>
                  </a:lnTo>
                  <a:cubicBezTo>
                    <a:pt x="2924" y="275"/>
                    <a:pt x="2924" y="270"/>
                    <a:pt x="2923" y="266"/>
                  </a:cubicBezTo>
                  <a:cubicBezTo>
                    <a:pt x="2923" y="261"/>
                    <a:pt x="2923" y="256"/>
                    <a:pt x="2922" y="252"/>
                  </a:cubicBezTo>
                  <a:cubicBezTo>
                    <a:pt x="2935" y="240"/>
                    <a:pt x="2949" y="230"/>
                    <a:pt x="2963" y="222"/>
                  </a:cubicBezTo>
                  <a:cubicBezTo>
                    <a:pt x="2977" y="215"/>
                    <a:pt x="2990" y="211"/>
                    <a:pt x="3003" y="211"/>
                  </a:cubicBezTo>
                  <a:cubicBezTo>
                    <a:pt x="3019" y="211"/>
                    <a:pt x="3032" y="217"/>
                    <a:pt x="3039" y="228"/>
                  </a:cubicBezTo>
                  <a:cubicBezTo>
                    <a:pt x="3047" y="240"/>
                    <a:pt x="3051" y="260"/>
                    <a:pt x="3051" y="288"/>
                  </a:cubicBezTo>
                  <a:lnTo>
                    <a:pt x="3051" y="350"/>
                  </a:lnTo>
                  <a:lnTo>
                    <a:pt x="3051" y="401"/>
                  </a:lnTo>
                  <a:cubicBezTo>
                    <a:pt x="3051" y="420"/>
                    <a:pt x="3051" y="438"/>
                    <a:pt x="3050" y="454"/>
                  </a:cubicBezTo>
                  <a:lnTo>
                    <a:pt x="3005" y="463"/>
                  </a:lnTo>
                  <a:lnTo>
                    <a:pt x="3005" y="490"/>
                  </a:lnTo>
                  <a:lnTo>
                    <a:pt x="3166" y="490"/>
                  </a:lnTo>
                  <a:lnTo>
                    <a:pt x="3166" y="463"/>
                  </a:lnTo>
                  <a:lnTo>
                    <a:pt x="3124" y="454"/>
                  </a:lnTo>
                  <a:close/>
                  <a:moveTo>
                    <a:pt x="3291" y="300"/>
                  </a:moveTo>
                  <a:lnTo>
                    <a:pt x="3291" y="300"/>
                  </a:lnTo>
                  <a:cubicBezTo>
                    <a:pt x="3293" y="280"/>
                    <a:pt x="3296" y="263"/>
                    <a:pt x="3302" y="249"/>
                  </a:cubicBezTo>
                  <a:cubicBezTo>
                    <a:pt x="3307" y="235"/>
                    <a:pt x="3314" y="224"/>
                    <a:pt x="3321" y="216"/>
                  </a:cubicBezTo>
                  <a:cubicBezTo>
                    <a:pt x="3329" y="207"/>
                    <a:pt x="3337" y="201"/>
                    <a:pt x="3346" y="197"/>
                  </a:cubicBezTo>
                  <a:cubicBezTo>
                    <a:pt x="3355" y="193"/>
                    <a:pt x="3364" y="192"/>
                    <a:pt x="3372" y="192"/>
                  </a:cubicBezTo>
                  <a:cubicBezTo>
                    <a:pt x="3389" y="192"/>
                    <a:pt x="3403" y="198"/>
                    <a:pt x="3415" y="212"/>
                  </a:cubicBezTo>
                  <a:cubicBezTo>
                    <a:pt x="3426" y="225"/>
                    <a:pt x="3432" y="242"/>
                    <a:pt x="3432" y="262"/>
                  </a:cubicBezTo>
                  <a:cubicBezTo>
                    <a:pt x="3432" y="274"/>
                    <a:pt x="3429" y="283"/>
                    <a:pt x="3423" y="290"/>
                  </a:cubicBezTo>
                  <a:cubicBezTo>
                    <a:pt x="3418" y="296"/>
                    <a:pt x="3407" y="300"/>
                    <a:pt x="3391" y="300"/>
                  </a:cubicBezTo>
                  <a:lnTo>
                    <a:pt x="3291" y="300"/>
                  </a:lnTo>
                  <a:close/>
                  <a:moveTo>
                    <a:pt x="3498" y="330"/>
                  </a:moveTo>
                  <a:lnTo>
                    <a:pt x="3498" y="330"/>
                  </a:lnTo>
                  <a:cubicBezTo>
                    <a:pt x="3500" y="325"/>
                    <a:pt x="3501" y="320"/>
                    <a:pt x="3502" y="314"/>
                  </a:cubicBezTo>
                  <a:cubicBezTo>
                    <a:pt x="3503" y="308"/>
                    <a:pt x="3503" y="302"/>
                    <a:pt x="3503" y="295"/>
                  </a:cubicBezTo>
                  <a:cubicBezTo>
                    <a:pt x="3503" y="274"/>
                    <a:pt x="3500" y="256"/>
                    <a:pt x="3493" y="239"/>
                  </a:cubicBezTo>
                  <a:cubicBezTo>
                    <a:pt x="3487" y="223"/>
                    <a:pt x="3478" y="208"/>
                    <a:pt x="3466" y="197"/>
                  </a:cubicBezTo>
                  <a:cubicBezTo>
                    <a:pt x="3455" y="185"/>
                    <a:pt x="3441" y="176"/>
                    <a:pt x="3425" y="170"/>
                  </a:cubicBezTo>
                  <a:cubicBezTo>
                    <a:pt x="3408" y="163"/>
                    <a:pt x="3391" y="160"/>
                    <a:pt x="3371" y="160"/>
                  </a:cubicBezTo>
                  <a:cubicBezTo>
                    <a:pt x="3349" y="160"/>
                    <a:pt x="3328" y="164"/>
                    <a:pt x="3308" y="173"/>
                  </a:cubicBezTo>
                  <a:cubicBezTo>
                    <a:pt x="3289" y="181"/>
                    <a:pt x="3272" y="193"/>
                    <a:pt x="3257" y="208"/>
                  </a:cubicBezTo>
                  <a:cubicBezTo>
                    <a:pt x="3243" y="223"/>
                    <a:pt x="3232" y="241"/>
                    <a:pt x="3223" y="263"/>
                  </a:cubicBezTo>
                  <a:cubicBezTo>
                    <a:pt x="3215" y="284"/>
                    <a:pt x="3211" y="307"/>
                    <a:pt x="3211" y="332"/>
                  </a:cubicBezTo>
                  <a:cubicBezTo>
                    <a:pt x="3211" y="358"/>
                    <a:pt x="3215" y="382"/>
                    <a:pt x="3222" y="403"/>
                  </a:cubicBezTo>
                  <a:cubicBezTo>
                    <a:pt x="3229" y="423"/>
                    <a:pt x="3240" y="441"/>
                    <a:pt x="3253" y="455"/>
                  </a:cubicBezTo>
                  <a:cubicBezTo>
                    <a:pt x="3267" y="470"/>
                    <a:pt x="3283" y="481"/>
                    <a:pt x="3302" y="488"/>
                  </a:cubicBezTo>
                  <a:cubicBezTo>
                    <a:pt x="3321" y="496"/>
                    <a:pt x="3342" y="500"/>
                    <a:pt x="3366" y="500"/>
                  </a:cubicBezTo>
                  <a:cubicBezTo>
                    <a:pt x="3398" y="500"/>
                    <a:pt x="3426" y="492"/>
                    <a:pt x="3449" y="478"/>
                  </a:cubicBezTo>
                  <a:cubicBezTo>
                    <a:pt x="3472" y="463"/>
                    <a:pt x="3489" y="442"/>
                    <a:pt x="3499" y="416"/>
                  </a:cubicBezTo>
                  <a:lnTo>
                    <a:pt x="3480" y="404"/>
                  </a:lnTo>
                  <a:cubicBezTo>
                    <a:pt x="3469" y="419"/>
                    <a:pt x="3456" y="431"/>
                    <a:pt x="3443" y="439"/>
                  </a:cubicBezTo>
                  <a:cubicBezTo>
                    <a:pt x="3429" y="448"/>
                    <a:pt x="3412" y="452"/>
                    <a:pt x="3392" y="452"/>
                  </a:cubicBezTo>
                  <a:cubicBezTo>
                    <a:pt x="3362" y="452"/>
                    <a:pt x="3338" y="442"/>
                    <a:pt x="3319" y="422"/>
                  </a:cubicBezTo>
                  <a:cubicBezTo>
                    <a:pt x="3300" y="401"/>
                    <a:pt x="3291" y="371"/>
                    <a:pt x="3290" y="330"/>
                  </a:cubicBezTo>
                  <a:lnTo>
                    <a:pt x="3498" y="33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4407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98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4223098"/>
            <a:ext cx="6120000" cy="720000"/>
          </a:xfr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Zweite Zeile</a:t>
            </a:r>
            <a:endParaRPr lang="en-US" dirty="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287338" y="287138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8135937" y="3019426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1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9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4222800"/>
            <a:ext cx="6120000" cy="720000"/>
          </a:xfr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Zweite Zeile</a:t>
            </a:r>
            <a:endParaRPr lang="en-US" dirty="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287338" y="287138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8135937" y="3019426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7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4222800"/>
            <a:ext cx="6120000" cy="720000"/>
          </a:xfrm>
        </p:spPr>
        <p:txBody>
          <a:bodyPr anchor="b" anchorCtr="0"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287338" y="287138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8135937" y="3019426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9888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79545" y="-106781"/>
            <a:ext cx="1087463" cy="11354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24819" y="2952000"/>
            <a:ext cx="1097755" cy="114558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22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2CB5-492E-44EF-8915-F57399A81418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999" y="1112400"/>
            <a:ext cx="8568663" cy="3167062"/>
          </a:xfrm>
        </p:spPr>
        <p:txBody>
          <a:bodyPr/>
          <a:lstStyle>
            <a:lvl1pPr marL="180000" indent="-180000">
              <a:lnSpc>
                <a:spcPts val="2200"/>
              </a:lnSpc>
              <a:buFont typeface="Arial" panose="020B0604020202020204" pitchFamily="34" charset="0"/>
              <a:buChar char="•"/>
              <a:defRPr sz="1800">
                <a:latin typeface="+mj-lt"/>
              </a:defRPr>
            </a:lvl1pPr>
            <a:lvl2pPr marL="180000" indent="0">
              <a:lnSpc>
                <a:spcPts val="2200"/>
              </a:lnSpc>
              <a:buFontTx/>
              <a:buNone/>
              <a:defRPr sz="1800">
                <a:latin typeface="+mn-lt"/>
              </a:defRPr>
            </a:lvl2pPr>
            <a:lvl3pPr marL="180000">
              <a:lnSpc>
                <a:spcPts val="2000"/>
              </a:lnSpc>
              <a:defRPr sz="1400">
                <a:latin typeface="+mj-lt"/>
              </a:defRPr>
            </a:lvl3pPr>
            <a:lvl4pPr marL="180000">
              <a:lnSpc>
                <a:spcPts val="2000"/>
              </a:lnSpc>
              <a:defRPr sz="1400">
                <a:latin typeface="+mn-lt"/>
              </a:defRPr>
            </a:lvl4pPr>
            <a:lvl5pPr>
              <a:lnSpc>
                <a:spcPts val="2000"/>
              </a:lnSpc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88000" y="219600"/>
            <a:ext cx="8568000" cy="72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200" dirty="0"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0668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9073-C56A-45F1-B230-C24F17ACC177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2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112400"/>
            <a:ext cx="4140000" cy="316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62" y="1112400"/>
            <a:ext cx="4140000" cy="316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EB9B-55B4-433A-8ED5-BF26D6218AFC}" type="datetime1">
              <a:rPr lang="de-DE" smtClean="0"/>
              <a:t>25.01.2022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75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DCF0-754C-4A0D-A2F4-E7385E92C08E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1112401"/>
            <a:ext cx="8568662" cy="252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Tabellenheadline</a:t>
            </a:r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4"/>
          </p:nvPr>
        </p:nvSpPr>
        <p:spPr>
          <a:xfrm>
            <a:off x="287338" y="1433513"/>
            <a:ext cx="8569325" cy="2843212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12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58DF-566C-4511-88CA-DCDC3A2A408A}" type="datetime1">
              <a:rPr lang="de-DE" smtClean="0"/>
              <a:t>25.01.2022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338" y="1112399"/>
            <a:ext cx="8569325" cy="3164325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400">
                <a:latin typeface="Source Sans Pro Light" panose="020B0403030403020204" pitchFamily="34" charset="0"/>
              </a:defRPr>
            </a:lvl1pPr>
            <a:lvl2pPr marL="0" indent="0">
              <a:lnSpc>
                <a:spcPts val="1700"/>
              </a:lnSpc>
              <a:spcBef>
                <a:spcPts val="1300"/>
              </a:spcBef>
              <a:buFontTx/>
              <a:buNone/>
              <a:defRPr sz="1400"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6570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0DD8EB-8551-43CF-B443-86E2D3F2039C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848E06-5424-45A9-9961-0C8584446F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338" y="1112399"/>
            <a:ext cx="8569325" cy="3164325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0" indent="0">
              <a:lnSpc>
                <a:spcPts val="1700"/>
              </a:lnSpc>
              <a:spcBef>
                <a:spcPts val="13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0" y="4564800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8F167-FE5A-48BA-8C96-E5A7213D78F5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848E06-5424-45A9-9961-0C8584446F0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87338" y="1112399"/>
            <a:ext cx="8569325" cy="3164325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  <a:lvl2pPr marL="0" indent="0">
              <a:lnSpc>
                <a:spcPts val="1700"/>
              </a:lnSpc>
              <a:spcBef>
                <a:spcPts val="130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0" y="4564800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87338" y="288925"/>
            <a:ext cx="3089275" cy="1092200"/>
            <a:chOff x="279400" y="1136650"/>
            <a:chExt cx="3089275" cy="10922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79400" y="1136650"/>
              <a:ext cx="1081088" cy="1082675"/>
            </a:xfrm>
            <a:custGeom>
              <a:avLst/>
              <a:gdLst>
                <a:gd name="T0" fmla="*/ 446 w 1133"/>
                <a:gd name="T1" fmla="*/ 481 h 1133"/>
                <a:gd name="T2" fmla="*/ 446 w 1133"/>
                <a:gd name="T3" fmla="*/ 481 h 1133"/>
                <a:gd name="T4" fmla="*/ 446 w 1133"/>
                <a:gd name="T5" fmla="*/ 171 h 1133"/>
                <a:gd name="T6" fmla="*/ 521 w 1133"/>
                <a:gd name="T7" fmla="*/ 71 h 1133"/>
                <a:gd name="T8" fmla="*/ 521 w 1133"/>
                <a:gd name="T9" fmla="*/ 0 h 1133"/>
                <a:gd name="T10" fmla="*/ 0 w 1133"/>
                <a:gd name="T11" fmla="*/ 0 h 1133"/>
                <a:gd name="T12" fmla="*/ 0 w 1133"/>
                <a:gd name="T13" fmla="*/ 71 h 1133"/>
                <a:gd name="T14" fmla="*/ 106 w 1133"/>
                <a:gd name="T15" fmla="*/ 171 h 1133"/>
                <a:gd name="T16" fmla="*/ 106 w 1133"/>
                <a:gd name="T17" fmla="*/ 961 h 1133"/>
                <a:gd name="T18" fmla="*/ 0 w 1133"/>
                <a:gd name="T19" fmla="*/ 1061 h 1133"/>
                <a:gd name="T20" fmla="*/ 0 w 1133"/>
                <a:gd name="T21" fmla="*/ 1133 h 1133"/>
                <a:gd name="T22" fmla="*/ 521 w 1133"/>
                <a:gd name="T23" fmla="*/ 1133 h 1133"/>
                <a:gd name="T24" fmla="*/ 521 w 1133"/>
                <a:gd name="T25" fmla="*/ 1061 h 1133"/>
                <a:gd name="T26" fmla="*/ 446 w 1133"/>
                <a:gd name="T27" fmla="*/ 961 h 1133"/>
                <a:gd name="T28" fmla="*/ 446 w 1133"/>
                <a:gd name="T29" fmla="*/ 589 h 1133"/>
                <a:gd name="T30" fmla="*/ 691 w 1133"/>
                <a:gd name="T31" fmla="*/ 589 h 1133"/>
                <a:gd name="T32" fmla="*/ 691 w 1133"/>
                <a:gd name="T33" fmla="*/ 961 h 1133"/>
                <a:gd name="T34" fmla="*/ 612 w 1133"/>
                <a:gd name="T35" fmla="*/ 1061 h 1133"/>
                <a:gd name="T36" fmla="*/ 612 w 1133"/>
                <a:gd name="T37" fmla="*/ 1133 h 1133"/>
                <a:gd name="T38" fmla="*/ 1133 w 1133"/>
                <a:gd name="T39" fmla="*/ 1133 h 1133"/>
                <a:gd name="T40" fmla="*/ 1133 w 1133"/>
                <a:gd name="T41" fmla="*/ 1061 h 1133"/>
                <a:gd name="T42" fmla="*/ 1031 w 1133"/>
                <a:gd name="T43" fmla="*/ 961 h 1133"/>
                <a:gd name="T44" fmla="*/ 1031 w 1133"/>
                <a:gd name="T45" fmla="*/ 171 h 1133"/>
                <a:gd name="T46" fmla="*/ 1133 w 1133"/>
                <a:gd name="T47" fmla="*/ 71 h 1133"/>
                <a:gd name="T48" fmla="*/ 1133 w 1133"/>
                <a:gd name="T49" fmla="*/ 0 h 1133"/>
                <a:gd name="T50" fmla="*/ 612 w 1133"/>
                <a:gd name="T51" fmla="*/ 0 h 1133"/>
                <a:gd name="T52" fmla="*/ 612 w 1133"/>
                <a:gd name="T53" fmla="*/ 71 h 1133"/>
                <a:gd name="T54" fmla="*/ 691 w 1133"/>
                <a:gd name="T55" fmla="*/ 171 h 1133"/>
                <a:gd name="T56" fmla="*/ 691 w 1133"/>
                <a:gd name="T57" fmla="*/ 481 h 1133"/>
                <a:gd name="T58" fmla="*/ 446 w 1133"/>
                <a:gd name="T59" fmla="*/ 481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3" h="1133">
                  <a:moveTo>
                    <a:pt x="446" y="481"/>
                  </a:moveTo>
                  <a:lnTo>
                    <a:pt x="446" y="481"/>
                  </a:lnTo>
                  <a:lnTo>
                    <a:pt x="446" y="171"/>
                  </a:lnTo>
                  <a:cubicBezTo>
                    <a:pt x="446" y="86"/>
                    <a:pt x="447" y="71"/>
                    <a:pt x="521" y="71"/>
                  </a:cubicBezTo>
                  <a:lnTo>
                    <a:pt x="521" y="0"/>
                  </a:lnTo>
                  <a:lnTo>
                    <a:pt x="0" y="0"/>
                  </a:lnTo>
                  <a:lnTo>
                    <a:pt x="0" y="71"/>
                  </a:lnTo>
                  <a:cubicBezTo>
                    <a:pt x="98" y="75"/>
                    <a:pt x="106" y="86"/>
                    <a:pt x="106" y="171"/>
                  </a:cubicBezTo>
                  <a:lnTo>
                    <a:pt x="106" y="961"/>
                  </a:lnTo>
                  <a:cubicBezTo>
                    <a:pt x="106" y="1046"/>
                    <a:pt x="98" y="1058"/>
                    <a:pt x="0" y="1061"/>
                  </a:cubicBezTo>
                  <a:lnTo>
                    <a:pt x="0" y="1133"/>
                  </a:lnTo>
                  <a:lnTo>
                    <a:pt x="521" y="1133"/>
                  </a:lnTo>
                  <a:lnTo>
                    <a:pt x="521" y="1061"/>
                  </a:lnTo>
                  <a:cubicBezTo>
                    <a:pt x="447" y="1061"/>
                    <a:pt x="446" y="1046"/>
                    <a:pt x="446" y="961"/>
                  </a:cubicBezTo>
                  <a:lnTo>
                    <a:pt x="446" y="589"/>
                  </a:lnTo>
                  <a:lnTo>
                    <a:pt x="691" y="589"/>
                  </a:lnTo>
                  <a:lnTo>
                    <a:pt x="691" y="961"/>
                  </a:lnTo>
                  <a:cubicBezTo>
                    <a:pt x="691" y="1046"/>
                    <a:pt x="691" y="1061"/>
                    <a:pt x="612" y="1061"/>
                  </a:cubicBezTo>
                  <a:lnTo>
                    <a:pt x="612" y="1133"/>
                  </a:lnTo>
                  <a:lnTo>
                    <a:pt x="1133" y="1133"/>
                  </a:lnTo>
                  <a:lnTo>
                    <a:pt x="1133" y="1061"/>
                  </a:lnTo>
                  <a:cubicBezTo>
                    <a:pt x="1035" y="1058"/>
                    <a:pt x="1031" y="1046"/>
                    <a:pt x="1031" y="961"/>
                  </a:cubicBezTo>
                  <a:lnTo>
                    <a:pt x="1031" y="171"/>
                  </a:lnTo>
                  <a:cubicBezTo>
                    <a:pt x="1031" y="86"/>
                    <a:pt x="1035" y="75"/>
                    <a:pt x="1133" y="71"/>
                  </a:cubicBezTo>
                  <a:lnTo>
                    <a:pt x="1133" y="0"/>
                  </a:lnTo>
                  <a:lnTo>
                    <a:pt x="612" y="0"/>
                  </a:lnTo>
                  <a:lnTo>
                    <a:pt x="612" y="71"/>
                  </a:lnTo>
                  <a:cubicBezTo>
                    <a:pt x="691" y="72"/>
                    <a:pt x="691" y="86"/>
                    <a:pt x="691" y="171"/>
                  </a:cubicBezTo>
                  <a:lnTo>
                    <a:pt x="691" y="481"/>
                  </a:lnTo>
                  <a:lnTo>
                    <a:pt x="446" y="481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22400" y="1752600"/>
              <a:ext cx="1946275" cy="476250"/>
            </a:xfrm>
            <a:custGeom>
              <a:avLst/>
              <a:gdLst>
                <a:gd name="T0" fmla="*/ 111 w 2040"/>
                <a:gd name="T1" fmla="*/ 215 h 499"/>
                <a:gd name="T2" fmla="*/ 221 w 2040"/>
                <a:gd name="T3" fmla="*/ 261 h 499"/>
                <a:gd name="T4" fmla="*/ 288 w 2040"/>
                <a:gd name="T5" fmla="*/ 330 h 499"/>
                <a:gd name="T6" fmla="*/ 283 w 2040"/>
                <a:gd name="T7" fmla="*/ 239 h 499"/>
                <a:gd name="T8" fmla="*/ 98 w 2040"/>
                <a:gd name="T9" fmla="*/ 172 h 499"/>
                <a:gd name="T10" fmla="*/ 11 w 2040"/>
                <a:gd name="T11" fmla="*/ 402 h 499"/>
                <a:gd name="T12" fmla="*/ 238 w 2040"/>
                <a:gd name="T13" fmla="*/ 477 h 499"/>
                <a:gd name="T14" fmla="*/ 181 w 2040"/>
                <a:gd name="T15" fmla="*/ 452 h 499"/>
                <a:gd name="T16" fmla="*/ 458 w 2040"/>
                <a:gd name="T17" fmla="*/ 166 h 499"/>
                <a:gd name="T18" fmla="*/ 340 w 2040"/>
                <a:gd name="T19" fmla="*/ 226 h 499"/>
                <a:gd name="T20" fmla="*/ 391 w 2040"/>
                <a:gd name="T21" fmla="*/ 349 h 499"/>
                <a:gd name="T22" fmla="*/ 346 w 2040"/>
                <a:gd name="T23" fmla="*/ 489 h 499"/>
                <a:gd name="T24" fmla="*/ 465 w 2040"/>
                <a:gd name="T25" fmla="*/ 399 h 499"/>
                <a:gd name="T26" fmla="*/ 514 w 2040"/>
                <a:gd name="T27" fmla="*/ 214 h 499"/>
                <a:gd name="T28" fmla="*/ 605 w 2040"/>
                <a:gd name="T29" fmla="*/ 196 h 499"/>
                <a:gd name="T30" fmla="*/ 464 w 2040"/>
                <a:gd name="T31" fmla="*/ 237 h 499"/>
                <a:gd name="T32" fmla="*/ 846 w 2040"/>
                <a:gd name="T33" fmla="*/ 460 h 499"/>
                <a:gd name="T34" fmla="*/ 640 w 2040"/>
                <a:gd name="T35" fmla="*/ 172 h 499"/>
                <a:gd name="T36" fmla="*/ 815 w 2040"/>
                <a:gd name="T37" fmla="*/ 200 h 499"/>
                <a:gd name="T38" fmla="*/ 907 w 2040"/>
                <a:gd name="T39" fmla="*/ 379 h 499"/>
                <a:gd name="T40" fmla="*/ 1065 w 2040"/>
                <a:gd name="T41" fmla="*/ 401 h 499"/>
                <a:gd name="T42" fmla="*/ 1058 w 2040"/>
                <a:gd name="T43" fmla="*/ 6 h 499"/>
                <a:gd name="T44" fmla="*/ 991 w 2040"/>
                <a:gd name="T45" fmla="*/ 349 h 499"/>
                <a:gd name="T46" fmla="*/ 943 w 2040"/>
                <a:gd name="T47" fmla="*/ 489 h 499"/>
                <a:gd name="T48" fmla="*/ 1268 w 2040"/>
                <a:gd name="T49" fmla="*/ 82 h 499"/>
                <a:gd name="T50" fmla="*/ 1232 w 2040"/>
                <a:gd name="T51" fmla="*/ 0 h 499"/>
                <a:gd name="T52" fmla="*/ 1232 w 2040"/>
                <a:gd name="T53" fmla="*/ 96 h 499"/>
                <a:gd name="T54" fmla="*/ 1270 w 2040"/>
                <a:gd name="T55" fmla="*/ 400 h 499"/>
                <a:gd name="T56" fmla="*/ 1262 w 2040"/>
                <a:gd name="T57" fmla="*/ 160 h 499"/>
                <a:gd name="T58" fmla="*/ 1196 w 2040"/>
                <a:gd name="T59" fmla="*/ 270 h 499"/>
                <a:gd name="T60" fmla="*/ 1196 w 2040"/>
                <a:gd name="T61" fmla="*/ 454 h 499"/>
                <a:gd name="T62" fmla="*/ 1313 w 2040"/>
                <a:gd name="T63" fmla="*/ 462 h 499"/>
                <a:gd name="T64" fmla="*/ 1535 w 2040"/>
                <a:gd name="T65" fmla="*/ 452 h 499"/>
                <a:gd name="T66" fmla="*/ 1461 w 2040"/>
                <a:gd name="T67" fmla="*/ 225 h 499"/>
                <a:gd name="T68" fmla="*/ 1564 w 2040"/>
                <a:gd name="T69" fmla="*/ 235 h 499"/>
                <a:gd name="T70" fmla="*/ 1603 w 2040"/>
                <a:gd name="T71" fmla="*/ 186 h 499"/>
                <a:gd name="T72" fmla="*/ 1405 w 2040"/>
                <a:gd name="T73" fmla="*/ 205 h 499"/>
                <a:gd name="T74" fmla="*/ 1398 w 2040"/>
                <a:gd name="T75" fmla="*/ 454 h 499"/>
                <a:gd name="T76" fmla="*/ 1641 w 2040"/>
                <a:gd name="T77" fmla="*/ 411 h 499"/>
                <a:gd name="T78" fmla="*/ 1997 w 2040"/>
                <a:gd name="T79" fmla="*/ 400 h 499"/>
                <a:gd name="T80" fmla="*/ 1905 w 2040"/>
                <a:gd name="T81" fmla="*/ 160 h 499"/>
                <a:gd name="T82" fmla="*/ 1792 w 2040"/>
                <a:gd name="T83" fmla="*/ 11 h 499"/>
                <a:gd name="T84" fmla="*/ 1718 w 2040"/>
                <a:gd name="T85" fmla="*/ 68 h 499"/>
                <a:gd name="T86" fmla="*/ 1672 w 2040"/>
                <a:gd name="T87" fmla="*/ 462 h 499"/>
                <a:gd name="T88" fmla="*/ 1792 w 2040"/>
                <a:gd name="T89" fmla="*/ 454 h 499"/>
                <a:gd name="T90" fmla="*/ 1835 w 2040"/>
                <a:gd name="T91" fmla="*/ 221 h 499"/>
                <a:gd name="T92" fmla="*/ 1923 w 2040"/>
                <a:gd name="T93" fmla="*/ 349 h 499"/>
                <a:gd name="T94" fmla="*/ 1877 w 2040"/>
                <a:gd name="T95" fmla="*/ 48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0" h="499">
                  <a:moveTo>
                    <a:pt x="80" y="299"/>
                  </a:moveTo>
                  <a:lnTo>
                    <a:pt x="80" y="299"/>
                  </a:lnTo>
                  <a:cubicBezTo>
                    <a:pt x="82" y="279"/>
                    <a:pt x="86" y="262"/>
                    <a:pt x="91" y="248"/>
                  </a:cubicBezTo>
                  <a:cubicBezTo>
                    <a:pt x="96" y="235"/>
                    <a:pt x="103" y="224"/>
                    <a:pt x="111" y="215"/>
                  </a:cubicBezTo>
                  <a:cubicBezTo>
                    <a:pt x="119" y="207"/>
                    <a:pt x="127" y="201"/>
                    <a:pt x="136" y="197"/>
                  </a:cubicBezTo>
                  <a:cubicBezTo>
                    <a:pt x="145" y="193"/>
                    <a:pt x="153" y="191"/>
                    <a:pt x="162" y="191"/>
                  </a:cubicBezTo>
                  <a:cubicBezTo>
                    <a:pt x="179" y="191"/>
                    <a:pt x="193" y="198"/>
                    <a:pt x="204" y="211"/>
                  </a:cubicBezTo>
                  <a:cubicBezTo>
                    <a:pt x="215" y="224"/>
                    <a:pt x="221" y="241"/>
                    <a:pt x="221" y="261"/>
                  </a:cubicBezTo>
                  <a:cubicBezTo>
                    <a:pt x="221" y="273"/>
                    <a:pt x="218" y="282"/>
                    <a:pt x="213" y="289"/>
                  </a:cubicBezTo>
                  <a:cubicBezTo>
                    <a:pt x="207" y="296"/>
                    <a:pt x="196" y="299"/>
                    <a:pt x="180" y="299"/>
                  </a:cubicBezTo>
                  <a:lnTo>
                    <a:pt x="80" y="299"/>
                  </a:lnTo>
                  <a:close/>
                  <a:moveTo>
                    <a:pt x="288" y="330"/>
                  </a:moveTo>
                  <a:lnTo>
                    <a:pt x="288" y="330"/>
                  </a:lnTo>
                  <a:cubicBezTo>
                    <a:pt x="289" y="325"/>
                    <a:pt x="290" y="319"/>
                    <a:pt x="291" y="313"/>
                  </a:cubicBezTo>
                  <a:cubicBezTo>
                    <a:pt x="292" y="307"/>
                    <a:pt x="292" y="301"/>
                    <a:pt x="292" y="294"/>
                  </a:cubicBezTo>
                  <a:cubicBezTo>
                    <a:pt x="292" y="274"/>
                    <a:pt x="289" y="255"/>
                    <a:pt x="283" y="239"/>
                  </a:cubicBezTo>
                  <a:cubicBezTo>
                    <a:pt x="276" y="222"/>
                    <a:pt x="267" y="208"/>
                    <a:pt x="256" y="196"/>
                  </a:cubicBezTo>
                  <a:cubicBezTo>
                    <a:pt x="244" y="185"/>
                    <a:pt x="230" y="176"/>
                    <a:pt x="214" y="169"/>
                  </a:cubicBezTo>
                  <a:cubicBezTo>
                    <a:pt x="198" y="163"/>
                    <a:pt x="180" y="160"/>
                    <a:pt x="160" y="160"/>
                  </a:cubicBezTo>
                  <a:cubicBezTo>
                    <a:pt x="138" y="160"/>
                    <a:pt x="117" y="164"/>
                    <a:pt x="98" y="172"/>
                  </a:cubicBezTo>
                  <a:cubicBezTo>
                    <a:pt x="78" y="181"/>
                    <a:pt x="61" y="193"/>
                    <a:pt x="47" y="208"/>
                  </a:cubicBezTo>
                  <a:cubicBezTo>
                    <a:pt x="32" y="223"/>
                    <a:pt x="21" y="241"/>
                    <a:pt x="13" y="262"/>
                  </a:cubicBezTo>
                  <a:cubicBezTo>
                    <a:pt x="5" y="283"/>
                    <a:pt x="0" y="306"/>
                    <a:pt x="0" y="332"/>
                  </a:cubicBezTo>
                  <a:cubicBezTo>
                    <a:pt x="0" y="358"/>
                    <a:pt x="4" y="381"/>
                    <a:pt x="11" y="402"/>
                  </a:cubicBezTo>
                  <a:cubicBezTo>
                    <a:pt x="19" y="423"/>
                    <a:pt x="29" y="440"/>
                    <a:pt x="43" y="455"/>
                  </a:cubicBezTo>
                  <a:cubicBezTo>
                    <a:pt x="56" y="469"/>
                    <a:pt x="73" y="480"/>
                    <a:pt x="91" y="488"/>
                  </a:cubicBezTo>
                  <a:cubicBezTo>
                    <a:pt x="110" y="495"/>
                    <a:pt x="132" y="499"/>
                    <a:pt x="155" y="499"/>
                  </a:cubicBezTo>
                  <a:cubicBezTo>
                    <a:pt x="188" y="499"/>
                    <a:pt x="215" y="492"/>
                    <a:pt x="238" y="477"/>
                  </a:cubicBezTo>
                  <a:cubicBezTo>
                    <a:pt x="262" y="462"/>
                    <a:pt x="278" y="442"/>
                    <a:pt x="288" y="415"/>
                  </a:cubicBezTo>
                  <a:lnTo>
                    <a:pt x="269" y="403"/>
                  </a:lnTo>
                  <a:cubicBezTo>
                    <a:pt x="258" y="418"/>
                    <a:pt x="246" y="430"/>
                    <a:pt x="232" y="439"/>
                  </a:cubicBezTo>
                  <a:cubicBezTo>
                    <a:pt x="219" y="447"/>
                    <a:pt x="202" y="452"/>
                    <a:pt x="181" y="452"/>
                  </a:cubicBezTo>
                  <a:cubicBezTo>
                    <a:pt x="151" y="452"/>
                    <a:pt x="127" y="442"/>
                    <a:pt x="108" y="421"/>
                  </a:cubicBezTo>
                  <a:cubicBezTo>
                    <a:pt x="90" y="401"/>
                    <a:pt x="80" y="370"/>
                    <a:pt x="79" y="330"/>
                  </a:cubicBezTo>
                  <a:lnTo>
                    <a:pt x="288" y="330"/>
                  </a:lnTo>
                  <a:close/>
                  <a:moveTo>
                    <a:pt x="458" y="166"/>
                  </a:moveTo>
                  <a:lnTo>
                    <a:pt x="458" y="166"/>
                  </a:lnTo>
                  <a:lnTo>
                    <a:pt x="448" y="160"/>
                  </a:lnTo>
                  <a:lnTo>
                    <a:pt x="340" y="201"/>
                  </a:lnTo>
                  <a:lnTo>
                    <a:pt x="340" y="226"/>
                  </a:lnTo>
                  <a:lnTo>
                    <a:pt x="389" y="232"/>
                  </a:lnTo>
                  <a:cubicBezTo>
                    <a:pt x="390" y="245"/>
                    <a:pt x="390" y="257"/>
                    <a:pt x="390" y="269"/>
                  </a:cubicBezTo>
                  <a:cubicBezTo>
                    <a:pt x="391" y="280"/>
                    <a:pt x="391" y="295"/>
                    <a:pt x="391" y="313"/>
                  </a:cubicBezTo>
                  <a:lnTo>
                    <a:pt x="391" y="349"/>
                  </a:lnTo>
                  <a:lnTo>
                    <a:pt x="391" y="400"/>
                  </a:lnTo>
                  <a:cubicBezTo>
                    <a:pt x="391" y="419"/>
                    <a:pt x="391" y="437"/>
                    <a:pt x="390" y="454"/>
                  </a:cubicBezTo>
                  <a:lnTo>
                    <a:pt x="346" y="462"/>
                  </a:lnTo>
                  <a:lnTo>
                    <a:pt x="346" y="489"/>
                  </a:lnTo>
                  <a:lnTo>
                    <a:pt x="519" y="489"/>
                  </a:lnTo>
                  <a:lnTo>
                    <a:pt x="519" y="462"/>
                  </a:lnTo>
                  <a:lnTo>
                    <a:pt x="466" y="452"/>
                  </a:lnTo>
                  <a:cubicBezTo>
                    <a:pt x="465" y="436"/>
                    <a:pt x="465" y="418"/>
                    <a:pt x="465" y="399"/>
                  </a:cubicBezTo>
                  <a:lnTo>
                    <a:pt x="465" y="349"/>
                  </a:lnTo>
                  <a:lnTo>
                    <a:pt x="465" y="285"/>
                  </a:lnTo>
                  <a:cubicBezTo>
                    <a:pt x="471" y="270"/>
                    <a:pt x="478" y="256"/>
                    <a:pt x="486" y="244"/>
                  </a:cubicBezTo>
                  <a:cubicBezTo>
                    <a:pt x="494" y="233"/>
                    <a:pt x="504" y="223"/>
                    <a:pt x="514" y="214"/>
                  </a:cubicBezTo>
                  <a:lnTo>
                    <a:pt x="517" y="217"/>
                  </a:lnTo>
                  <a:cubicBezTo>
                    <a:pt x="531" y="232"/>
                    <a:pt x="546" y="239"/>
                    <a:pt x="562" y="239"/>
                  </a:cubicBezTo>
                  <a:cubicBezTo>
                    <a:pt x="575" y="239"/>
                    <a:pt x="585" y="235"/>
                    <a:pt x="593" y="227"/>
                  </a:cubicBezTo>
                  <a:cubicBezTo>
                    <a:pt x="601" y="220"/>
                    <a:pt x="605" y="209"/>
                    <a:pt x="605" y="196"/>
                  </a:cubicBezTo>
                  <a:cubicBezTo>
                    <a:pt x="602" y="183"/>
                    <a:pt x="596" y="173"/>
                    <a:pt x="586" y="168"/>
                  </a:cubicBezTo>
                  <a:cubicBezTo>
                    <a:pt x="577" y="162"/>
                    <a:pt x="567" y="160"/>
                    <a:pt x="558" y="160"/>
                  </a:cubicBezTo>
                  <a:cubicBezTo>
                    <a:pt x="541" y="160"/>
                    <a:pt x="524" y="167"/>
                    <a:pt x="508" y="180"/>
                  </a:cubicBezTo>
                  <a:cubicBezTo>
                    <a:pt x="491" y="194"/>
                    <a:pt x="477" y="213"/>
                    <a:pt x="464" y="237"/>
                  </a:cubicBezTo>
                  <a:lnTo>
                    <a:pt x="458" y="166"/>
                  </a:lnTo>
                  <a:close/>
                  <a:moveTo>
                    <a:pt x="866" y="379"/>
                  </a:moveTo>
                  <a:lnTo>
                    <a:pt x="866" y="379"/>
                  </a:lnTo>
                  <a:lnTo>
                    <a:pt x="846" y="460"/>
                  </a:lnTo>
                  <a:lnTo>
                    <a:pt x="718" y="460"/>
                  </a:lnTo>
                  <a:lnTo>
                    <a:pt x="900" y="196"/>
                  </a:lnTo>
                  <a:lnTo>
                    <a:pt x="900" y="172"/>
                  </a:lnTo>
                  <a:lnTo>
                    <a:pt x="640" y="172"/>
                  </a:lnTo>
                  <a:lnTo>
                    <a:pt x="634" y="272"/>
                  </a:lnTo>
                  <a:lnTo>
                    <a:pt x="676" y="274"/>
                  </a:lnTo>
                  <a:lnTo>
                    <a:pt x="694" y="200"/>
                  </a:lnTo>
                  <a:lnTo>
                    <a:pt x="815" y="200"/>
                  </a:lnTo>
                  <a:lnTo>
                    <a:pt x="630" y="464"/>
                  </a:lnTo>
                  <a:lnTo>
                    <a:pt x="630" y="489"/>
                  </a:lnTo>
                  <a:lnTo>
                    <a:pt x="900" y="489"/>
                  </a:lnTo>
                  <a:lnTo>
                    <a:pt x="907" y="379"/>
                  </a:lnTo>
                  <a:lnTo>
                    <a:pt x="866" y="379"/>
                  </a:lnTo>
                  <a:close/>
                  <a:moveTo>
                    <a:pt x="1066" y="454"/>
                  </a:moveTo>
                  <a:lnTo>
                    <a:pt x="1066" y="454"/>
                  </a:lnTo>
                  <a:cubicBezTo>
                    <a:pt x="1065" y="436"/>
                    <a:pt x="1065" y="419"/>
                    <a:pt x="1065" y="401"/>
                  </a:cubicBezTo>
                  <a:cubicBezTo>
                    <a:pt x="1065" y="384"/>
                    <a:pt x="1064" y="366"/>
                    <a:pt x="1064" y="349"/>
                  </a:cubicBezTo>
                  <a:lnTo>
                    <a:pt x="1064" y="106"/>
                  </a:lnTo>
                  <a:lnTo>
                    <a:pt x="1067" y="11"/>
                  </a:lnTo>
                  <a:lnTo>
                    <a:pt x="1058" y="6"/>
                  </a:lnTo>
                  <a:lnTo>
                    <a:pt x="938" y="36"/>
                  </a:lnTo>
                  <a:lnTo>
                    <a:pt x="938" y="61"/>
                  </a:lnTo>
                  <a:lnTo>
                    <a:pt x="991" y="68"/>
                  </a:lnTo>
                  <a:lnTo>
                    <a:pt x="991" y="349"/>
                  </a:lnTo>
                  <a:cubicBezTo>
                    <a:pt x="991" y="366"/>
                    <a:pt x="991" y="384"/>
                    <a:pt x="991" y="401"/>
                  </a:cubicBezTo>
                  <a:cubicBezTo>
                    <a:pt x="991" y="418"/>
                    <a:pt x="990" y="436"/>
                    <a:pt x="990" y="454"/>
                  </a:cubicBezTo>
                  <a:lnTo>
                    <a:pt x="943" y="462"/>
                  </a:lnTo>
                  <a:lnTo>
                    <a:pt x="943" y="489"/>
                  </a:lnTo>
                  <a:lnTo>
                    <a:pt x="1110" y="489"/>
                  </a:lnTo>
                  <a:lnTo>
                    <a:pt x="1110" y="462"/>
                  </a:lnTo>
                  <a:lnTo>
                    <a:pt x="1066" y="454"/>
                  </a:lnTo>
                  <a:close/>
                  <a:moveTo>
                    <a:pt x="1268" y="82"/>
                  </a:moveTo>
                  <a:lnTo>
                    <a:pt x="1268" y="82"/>
                  </a:lnTo>
                  <a:cubicBezTo>
                    <a:pt x="1278" y="74"/>
                    <a:pt x="1282" y="62"/>
                    <a:pt x="1282" y="48"/>
                  </a:cubicBezTo>
                  <a:cubicBezTo>
                    <a:pt x="1282" y="34"/>
                    <a:pt x="1278" y="22"/>
                    <a:pt x="1268" y="13"/>
                  </a:cubicBezTo>
                  <a:cubicBezTo>
                    <a:pt x="1259" y="4"/>
                    <a:pt x="1247" y="0"/>
                    <a:pt x="1232" y="0"/>
                  </a:cubicBezTo>
                  <a:cubicBezTo>
                    <a:pt x="1218" y="0"/>
                    <a:pt x="1206" y="4"/>
                    <a:pt x="1196" y="13"/>
                  </a:cubicBezTo>
                  <a:cubicBezTo>
                    <a:pt x="1187" y="22"/>
                    <a:pt x="1182" y="34"/>
                    <a:pt x="1182" y="48"/>
                  </a:cubicBezTo>
                  <a:cubicBezTo>
                    <a:pt x="1182" y="62"/>
                    <a:pt x="1187" y="74"/>
                    <a:pt x="1196" y="82"/>
                  </a:cubicBezTo>
                  <a:cubicBezTo>
                    <a:pt x="1206" y="91"/>
                    <a:pt x="1218" y="96"/>
                    <a:pt x="1232" y="96"/>
                  </a:cubicBezTo>
                  <a:cubicBezTo>
                    <a:pt x="1247" y="96"/>
                    <a:pt x="1259" y="91"/>
                    <a:pt x="1268" y="82"/>
                  </a:cubicBezTo>
                  <a:close/>
                  <a:moveTo>
                    <a:pt x="1271" y="454"/>
                  </a:moveTo>
                  <a:lnTo>
                    <a:pt x="1271" y="454"/>
                  </a:lnTo>
                  <a:cubicBezTo>
                    <a:pt x="1271" y="437"/>
                    <a:pt x="1270" y="419"/>
                    <a:pt x="1270" y="400"/>
                  </a:cubicBezTo>
                  <a:lnTo>
                    <a:pt x="1270" y="349"/>
                  </a:lnTo>
                  <a:lnTo>
                    <a:pt x="1270" y="259"/>
                  </a:lnTo>
                  <a:lnTo>
                    <a:pt x="1272" y="166"/>
                  </a:lnTo>
                  <a:lnTo>
                    <a:pt x="1262" y="160"/>
                  </a:lnTo>
                  <a:lnTo>
                    <a:pt x="1146" y="201"/>
                  </a:lnTo>
                  <a:lnTo>
                    <a:pt x="1146" y="226"/>
                  </a:lnTo>
                  <a:lnTo>
                    <a:pt x="1194" y="232"/>
                  </a:lnTo>
                  <a:cubicBezTo>
                    <a:pt x="1195" y="245"/>
                    <a:pt x="1195" y="258"/>
                    <a:pt x="1196" y="270"/>
                  </a:cubicBezTo>
                  <a:cubicBezTo>
                    <a:pt x="1196" y="282"/>
                    <a:pt x="1196" y="298"/>
                    <a:pt x="1196" y="316"/>
                  </a:cubicBezTo>
                  <a:lnTo>
                    <a:pt x="1196" y="349"/>
                  </a:lnTo>
                  <a:lnTo>
                    <a:pt x="1196" y="400"/>
                  </a:lnTo>
                  <a:cubicBezTo>
                    <a:pt x="1196" y="419"/>
                    <a:pt x="1196" y="437"/>
                    <a:pt x="1196" y="454"/>
                  </a:cubicBezTo>
                  <a:lnTo>
                    <a:pt x="1150" y="462"/>
                  </a:lnTo>
                  <a:lnTo>
                    <a:pt x="1150" y="489"/>
                  </a:lnTo>
                  <a:lnTo>
                    <a:pt x="1313" y="489"/>
                  </a:lnTo>
                  <a:lnTo>
                    <a:pt x="1313" y="462"/>
                  </a:lnTo>
                  <a:lnTo>
                    <a:pt x="1271" y="454"/>
                  </a:lnTo>
                  <a:close/>
                  <a:moveTo>
                    <a:pt x="1621" y="400"/>
                  </a:moveTo>
                  <a:lnTo>
                    <a:pt x="1621" y="400"/>
                  </a:lnTo>
                  <a:cubicBezTo>
                    <a:pt x="1600" y="435"/>
                    <a:pt x="1572" y="452"/>
                    <a:pt x="1535" y="452"/>
                  </a:cubicBezTo>
                  <a:cubicBezTo>
                    <a:pt x="1506" y="452"/>
                    <a:pt x="1482" y="441"/>
                    <a:pt x="1462" y="419"/>
                  </a:cubicBezTo>
                  <a:cubicBezTo>
                    <a:pt x="1443" y="397"/>
                    <a:pt x="1434" y="365"/>
                    <a:pt x="1434" y="322"/>
                  </a:cubicBezTo>
                  <a:cubicBezTo>
                    <a:pt x="1434" y="301"/>
                    <a:pt x="1436" y="282"/>
                    <a:pt x="1441" y="266"/>
                  </a:cubicBezTo>
                  <a:cubicBezTo>
                    <a:pt x="1446" y="250"/>
                    <a:pt x="1453" y="236"/>
                    <a:pt x="1461" y="225"/>
                  </a:cubicBezTo>
                  <a:cubicBezTo>
                    <a:pt x="1470" y="214"/>
                    <a:pt x="1480" y="206"/>
                    <a:pt x="1491" y="200"/>
                  </a:cubicBezTo>
                  <a:cubicBezTo>
                    <a:pt x="1503" y="194"/>
                    <a:pt x="1515" y="191"/>
                    <a:pt x="1528" y="191"/>
                  </a:cubicBezTo>
                  <a:cubicBezTo>
                    <a:pt x="1538" y="191"/>
                    <a:pt x="1547" y="192"/>
                    <a:pt x="1556" y="195"/>
                  </a:cubicBezTo>
                  <a:lnTo>
                    <a:pt x="1564" y="235"/>
                  </a:lnTo>
                  <a:cubicBezTo>
                    <a:pt x="1567" y="264"/>
                    <a:pt x="1581" y="278"/>
                    <a:pt x="1605" y="278"/>
                  </a:cubicBezTo>
                  <a:cubicBezTo>
                    <a:pt x="1625" y="278"/>
                    <a:pt x="1636" y="269"/>
                    <a:pt x="1640" y="250"/>
                  </a:cubicBezTo>
                  <a:cubicBezTo>
                    <a:pt x="1639" y="237"/>
                    <a:pt x="1635" y="225"/>
                    <a:pt x="1629" y="214"/>
                  </a:cubicBezTo>
                  <a:cubicBezTo>
                    <a:pt x="1622" y="203"/>
                    <a:pt x="1614" y="194"/>
                    <a:pt x="1603" y="186"/>
                  </a:cubicBezTo>
                  <a:cubicBezTo>
                    <a:pt x="1592" y="178"/>
                    <a:pt x="1579" y="171"/>
                    <a:pt x="1565" y="167"/>
                  </a:cubicBezTo>
                  <a:cubicBezTo>
                    <a:pt x="1550" y="162"/>
                    <a:pt x="1535" y="160"/>
                    <a:pt x="1518" y="160"/>
                  </a:cubicBezTo>
                  <a:cubicBezTo>
                    <a:pt x="1497" y="160"/>
                    <a:pt x="1476" y="164"/>
                    <a:pt x="1456" y="171"/>
                  </a:cubicBezTo>
                  <a:cubicBezTo>
                    <a:pt x="1437" y="179"/>
                    <a:pt x="1420" y="190"/>
                    <a:pt x="1405" y="205"/>
                  </a:cubicBezTo>
                  <a:cubicBezTo>
                    <a:pt x="1390" y="220"/>
                    <a:pt x="1378" y="238"/>
                    <a:pt x="1369" y="259"/>
                  </a:cubicBezTo>
                  <a:cubicBezTo>
                    <a:pt x="1360" y="280"/>
                    <a:pt x="1356" y="304"/>
                    <a:pt x="1356" y="330"/>
                  </a:cubicBezTo>
                  <a:cubicBezTo>
                    <a:pt x="1356" y="357"/>
                    <a:pt x="1359" y="380"/>
                    <a:pt x="1367" y="401"/>
                  </a:cubicBezTo>
                  <a:cubicBezTo>
                    <a:pt x="1374" y="422"/>
                    <a:pt x="1385" y="440"/>
                    <a:pt x="1398" y="454"/>
                  </a:cubicBezTo>
                  <a:cubicBezTo>
                    <a:pt x="1412" y="469"/>
                    <a:pt x="1428" y="480"/>
                    <a:pt x="1447" y="487"/>
                  </a:cubicBezTo>
                  <a:cubicBezTo>
                    <a:pt x="1466" y="495"/>
                    <a:pt x="1488" y="499"/>
                    <a:pt x="1511" y="499"/>
                  </a:cubicBezTo>
                  <a:cubicBezTo>
                    <a:pt x="1544" y="499"/>
                    <a:pt x="1571" y="492"/>
                    <a:pt x="1594" y="476"/>
                  </a:cubicBezTo>
                  <a:cubicBezTo>
                    <a:pt x="1616" y="461"/>
                    <a:pt x="1632" y="440"/>
                    <a:pt x="1641" y="411"/>
                  </a:cubicBezTo>
                  <a:lnTo>
                    <a:pt x="1621" y="400"/>
                  </a:lnTo>
                  <a:close/>
                  <a:moveTo>
                    <a:pt x="1998" y="454"/>
                  </a:moveTo>
                  <a:lnTo>
                    <a:pt x="1998" y="454"/>
                  </a:lnTo>
                  <a:cubicBezTo>
                    <a:pt x="1997" y="437"/>
                    <a:pt x="1997" y="420"/>
                    <a:pt x="1997" y="400"/>
                  </a:cubicBezTo>
                  <a:lnTo>
                    <a:pt x="1997" y="349"/>
                  </a:lnTo>
                  <a:lnTo>
                    <a:pt x="1997" y="280"/>
                  </a:lnTo>
                  <a:cubicBezTo>
                    <a:pt x="1997" y="238"/>
                    <a:pt x="1989" y="207"/>
                    <a:pt x="1974" y="188"/>
                  </a:cubicBezTo>
                  <a:cubicBezTo>
                    <a:pt x="1958" y="169"/>
                    <a:pt x="1935" y="160"/>
                    <a:pt x="1905" y="160"/>
                  </a:cubicBezTo>
                  <a:cubicBezTo>
                    <a:pt x="1883" y="160"/>
                    <a:pt x="1863" y="165"/>
                    <a:pt x="1844" y="174"/>
                  </a:cubicBezTo>
                  <a:cubicBezTo>
                    <a:pt x="1826" y="184"/>
                    <a:pt x="1808" y="199"/>
                    <a:pt x="1790" y="219"/>
                  </a:cubicBezTo>
                  <a:lnTo>
                    <a:pt x="1790" y="106"/>
                  </a:lnTo>
                  <a:lnTo>
                    <a:pt x="1792" y="11"/>
                  </a:lnTo>
                  <a:lnTo>
                    <a:pt x="1783" y="6"/>
                  </a:lnTo>
                  <a:lnTo>
                    <a:pt x="1665" y="36"/>
                  </a:lnTo>
                  <a:lnTo>
                    <a:pt x="1665" y="61"/>
                  </a:lnTo>
                  <a:lnTo>
                    <a:pt x="1718" y="68"/>
                  </a:lnTo>
                  <a:lnTo>
                    <a:pt x="1718" y="349"/>
                  </a:lnTo>
                  <a:lnTo>
                    <a:pt x="1718" y="400"/>
                  </a:lnTo>
                  <a:cubicBezTo>
                    <a:pt x="1718" y="419"/>
                    <a:pt x="1718" y="437"/>
                    <a:pt x="1717" y="454"/>
                  </a:cubicBezTo>
                  <a:lnTo>
                    <a:pt x="1672" y="462"/>
                  </a:lnTo>
                  <a:lnTo>
                    <a:pt x="1672" y="489"/>
                  </a:lnTo>
                  <a:lnTo>
                    <a:pt x="1834" y="489"/>
                  </a:lnTo>
                  <a:lnTo>
                    <a:pt x="1834" y="462"/>
                  </a:lnTo>
                  <a:lnTo>
                    <a:pt x="1792" y="454"/>
                  </a:lnTo>
                  <a:cubicBezTo>
                    <a:pt x="1792" y="437"/>
                    <a:pt x="1792" y="419"/>
                    <a:pt x="1792" y="400"/>
                  </a:cubicBezTo>
                  <a:lnTo>
                    <a:pt x="1792" y="349"/>
                  </a:lnTo>
                  <a:lnTo>
                    <a:pt x="1792" y="252"/>
                  </a:lnTo>
                  <a:cubicBezTo>
                    <a:pt x="1807" y="238"/>
                    <a:pt x="1821" y="228"/>
                    <a:pt x="1835" y="221"/>
                  </a:cubicBezTo>
                  <a:cubicBezTo>
                    <a:pt x="1848" y="214"/>
                    <a:pt x="1862" y="210"/>
                    <a:pt x="1876" y="210"/>
                  </a:cubicBezTo>
                  <a:cubicBezTo>
                    <a:pt x="1894" y="210"/>
                    <a:pt x="1906" y="216"/>
                    <a:pt x="1913" y="228"/>
                  </a:cubicBezTo>
                  <a:cubicBezTo>
                    <a:pt x="1920" y="240"/>
                    <a:pt x="1923" y="260"/>
                    <a:pt x="1923" y="288"/>
                  </a:cubicBezTo>
                  <a:lnTo>
                    <a:pt x="1923" y="349"/>
                  </a:lnTo>
                  <a:lnTo>
                    <a:pt x="1923" y="400"/>
                  </a:lnTo>
                  <a:cubicBezTo>
                    <a:pt x="1923" y="420"/>
                    <a:pt x="1923" y="437"/>
                    <a:pt x="1922" y="454"/>
                  </a:cubicBezTo>
                  <a:lnTo>
                    <a:pt x="1877" y="462"/>
                  </a:lnTo>
                  <a:lnTo>
                    <a:pt x="1877" y="489"/>
                  </a:lnTo>
                  <a:lnTo>
                    <a:pt x="2040" y="489"/>
                  </a:lnTo>
                  <a:lnTo>
                    <a:pt x="2040" y="462"/>
                  </a:lnTo>
                  <a:lnTo>
                    <a:pt x="1998" y="45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265487" y="2687636"/>
            <a:ext cx="5591176" cy="2174876"/>
            <a:chOff x="3270250" y="3549650"/>
            <a:chExt cx="5591176" cy="21748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697663" y="3549650"/>
              <a:ext cx="2163763" cy="2165350"/>
            </a:xfrm>
            <a:custGeom>
              <a:avLst/>
              <a:gdLst>
                <a:gd name="T0" fmla="*/ 0 w 2268"/>
                <a:gd name="T1" fmla="*/ 0 h 2268"/>
                <a:gd name="T2" fmla="*/ 0 w 2268"/>
                <a:gd name="T3" fmla="*/ 0 h 2268"/>
                <a:gd name="T4" fmla="*/ 0 w 2268"/>
                <a:gd name="T5" fmla="*/ 144 h 2268"/>
                <a:gd name="T6" fmla="*/ 204 w 2268"/>
                <a:gd name="T7" fmla="*/ 344 h 2268"/>
                <a:gd name="T8" fmla="*/ 204 w 2268"/>
                <a:gd name="T9" fmla="*/ 1389 h 2268"/>
                <a:gd name="T10" fmla="*/ 184 w 2268"/>
                <a:gd name="T11" fmla="*/ 1956 h 2268"/>
                <a:gd name="T12" fmla="*/ 82 w 2268"/>
                <a:gd name="T13" fmla="*/ 2117 h 2268"/>
                <a:gd name="T14" fmla="*/ 0 w 2268"/>
                <a:gd name="T15" fmla="*/ 2123 h 2268"/>
                <a:gd name="T16" fmla="*/ 0 w 2268"/>
                <a:gd name="T17" fmla="*/ 2268 h 2268"/>
                <a:gd name="T18" fmla="*/ 781 w 2268"/>
                <a:gd name="T19" fmla="*/ 2268 h 2268"/>
                <a:gd name="T20" fmla="*/ 781 w 2268"/>
                <a:gd name="T21" fmla="*/ 2123 h 2268"/>
                <a:gd name="T22" fmla="*/ 624 w 2268"/>
                <a:gd name="T23" fmla="*/ 2113 h 2268"/>
                <a:gd name="T24" fmla="*/ 479 w 2268"/>
                <a:gd name="T25" fmla="*/ 1950 h 2268"/>
                <a:gd name="T26" fmla="*/ 456 w 2268"/>
                <a:gd name="T27" fmla="*/ 1389 h 2268"/>
                <a:gd name="T28" fmla="*/ 456 w 2268"/>
                <a:gd name="T29" fmla="*/ 544 h 2268"/>
                <a:gd name="T30" fmla="*/ 479 w 2268"/>
                <a:gd name="T31" fmla="*/ 544 h 2268"/>
                <a:gd name="T32" fmla="*/ 1528 w 2268"/>
                <a:gd name="T33" fmla="*/ 2268 h 2268"/>
                <a:gd name="T34" fmla="*/ 2056 w 2268"/>
                <a:gd name="T35" fmla="*/ 2268 h 2268"/>
                <a:gd name="T36" fmla="*/ 2056 w 2268"/>
                <a:gd name="T37" fmla="*/ 878 h 2268"/>
                <a:gd name="T38" fmla="*/ 2075 w 2268"/>
                <a:gd name="T39" fmla="*/ 311 h 2268"/>
                <a:gd name="T40" fmla="*/ 2200 w 2268"/>
                <a:gd name="T41" fmla="*/ 151 h 2268"/>
                <a:gd name="T42" fmla="*/ 2268 w 2268"/>
                <a:gd name="T43" fmla="*/ 144 h 2268"/>
                <a:gd name="T44" fmla="*/ 2268 w 2268"/>
                <a:gd name="T45" fmla="*/ 0 h 2268"/>
                <a:gd name="T46" fmla="*/ 1479 w 2268"/>
                <a:gd name="T47" fmla="*/ 0 h 2268"/>
                <a:gd name="T48" fmla="*/ 1479 w 2268"/>
                <a:gd name="T49" fmla="*/ 144 h 2268"/>
                <a:gd name="T50" fmla="*/ 1636 w 2268"/>
                <a:gd name="T51" fmla="*/ 154 h 2268"/>
                <a:gd name="T52" fmla="*/ 1780 w 2268"/>
                <a:gd name="T53" fmla="*/ 318 h 2268"/>
                <a:gd name="T54" fmla="*/ 1803 w 2268"/>
                <a:gd name="T55" fmla="*/ 878 h 2268"/>
                <a:gd name="T56" fmla="*/ 1803 w 2268"/>
                <a:gd name="T57" fmla="*/ 1370 h 2268"/>
                <a:gd name="T58" fmla="*/ 1784 w 2268"/>
                <a:gd name="T59" fmla="*/ 1370 h 2268"/>
                <a:gd name="T60" fmla="*/ 951 w 2268"/>
                <a:gd name="T61" fmla="*/ 0 h 2268"/>
                <a:gd name="T62" fmla="*/ 0 w 2268"/>
                <a:gd name="T63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8" h="2268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cubicBezTo>
                    <a:pt x="197" y="151"/>
                    <a:pt x="204" y="173"/>
                    <a:pt x="204" y="344"/>
                  </a:cubicBezTo>
                  <a:lnTo>
                    <a:pt x="204" y="1389"/>
                  </a:lnTo>
                  <a:cubicBezTo>
                    <a:pt x="204" y="1687"/>
                    <a:pt x="201" y="1832"/>
                    <a:pt x="184" y="1956"/>
                  </a:cubicBezTo>
                  <a:cubicBezTo>
                    <a:pt x="171" y="2077"/>
                    <a:pt x="161" y="2113"/>
                    <a:pt x="82" y="2117"/>
                  </a:cubicBezTo>
                  <a:lnTo>
                    <a:pt x="0" y="2123"/>
                  </a:lnTo>
                  <a:lnTo>
                    <a:pt x="0" y="2268"/>
                  </a:lnTo>
                  <a:lnTo>
                    <a:pt x="781" y="2268"/>
                  </a:lnTo>
                  <a:lnTo>
                    <a:pt x="781" y="2123"/>
                  </a:lnTo>
                  <a:lnTo>
                    <a:pt x="624" y="2113"/>
                  </a:lnTo>
                  <a:cubicBezTo>
                    <a:pt x="542" y="2107"/>
                    <a:pt x="499" y="2071"/>
                    <a:pt x="479" y="1950"/>
                  </a:cubicBezTo>
                  <a:cubicBezTo>
                    <a:pt x="463" y="1832"/>
                    <a:pt x="456" y="1687"/>
                    <a:pt x="456" y="1389"/>
                  </a:cubicBezTo>
                  <a:lnTo>
                    <a:pt x="456" y="544"/>
                  </a:lnTo>
                  <a:lnTo>
                    <a:pt x="479" y="544"/>
                  </a:lnTo>
                  <a:cubicBezTo>
                    <a:pt x="843" y="1124"/>
                    <a:pt x="1161" y="1651"/>
                    <a:pt x="1528" y="2268"/>
                  </a:cubicBezTo>
                  <a:lnTo>
                    <a:pt x="2056" y="2268"/>
                  </a:lnTo>
                  <a:lnTo>
                    <a:pt x="2056" y="878"/>
                  </a:lnTo>
                  <a:cubicBezTo>
                    <a:pt x="2056" y="580"/>
                    <a:pt x="2059" y="436"/>
                    <a:pt x="2075" y="311"/>
                  </a:cubicBezTo>
                  <a:cubicBezTo>
                    <a:pt x="2088" y="190"/>
                    <a:pt x="2121" y="154"/>
                    <a:pt x="2200" y="151"/>
                  </a:cubicBezTo>
                  <a:lnTo>
                    <a:pt x="2268" y="144"/>
                  </a:lnTo>
                  <a:lnTo>
                    <a:pt x="2268" y="0"/>
                  </a:lnTo>
                  <a:lnTo>
                    <a:pt x="1479" y="0"/>
                  </a:lnTo>
                  <a:lnTo>
                    <a:pt x="1479" y="144"/>
                  </a:lnTo>
                  <a:lnTo>
                    <a:pt x="1636" y="154"/>
                  </a:lnTo>
                  <a:cubicBezTo>
                    <a:pt x="1718" y="160"/>
                    <a:pt x="1761" y="196"/>
                    <a:pt x="1780" y="318"/>
                  </a:cubicBezTo>
                  <a:cubicBezTo>
                    <a:pt x="1797" y="436"/>
                    <a:pt x="1803" y="580"/>
                    <a:pt x="1803" y="878"/>
                  </a:cubicBezTo>
                  <a:lnTo>
                    <a:pt x="1803" y="1370"/>
                  </a:lnTo>
                  <a:lnTo>
                    <a:pt x="1784" y="1370"/>
                  </a:lnTo>
                  <a:cubicBezTo>
                    <a:pt x="1476" y="875"/>
                    <a:pt x="1194" y="445"/>
                    <a:pt x="9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70250" y="5246688"/>
              <a:ext cx="3341688" cy="477838"/>
            </a:xfrm>
            <a:custGeom>
              <a:avLst/>
              <a:gdLst>
                <a:gd name="T0" fmla="*/ 549 w 3503"/>
                <a:gd name="T1" fmla="*/ 88 h 500"/>
                <a:gd name="T2" fmla="*/ 248 w 3503"/>
                <a:gd name="T3" fmla="*/ 48 h 500"/>
                <a:gd name="T4" fmla="*/ 188 w 3503"/>
                <a:gd name="T5" fmla="*/ 79 h 500"/>
                <a:gd name="T6" fmla="*/ 172 w 3503"/>
                <a:gd name="T7" fmla="*/ 496 h 500"/>
                <a:gd name="T8" fmla="*/ 583 w 3503"/>
                <a:gd name="T9" fmla="*/ 88 h 500"/>
                <a:gd name="T10" fmla="*/ 779 w 3503"/>
                <a:gd name="T11" fmla="*/ 48 h 500"/>
                <a:gd name="T12" fmla="*/ 693 w 3503"/>
                <a:gd name="T13" fmla="*/ 83 h 500"/>
                <a:gd name="T14" fmla="*/ 767 w 3503"/>
                <a:gd name="T15" fmla="*/ 401 h 500"/>
                <a:gd name="T16" fmla="*/ 642 w 3503"/>
                <a:gd name="T17" fmla="*/ 202 h 500"/>
                <a:gd name="T18" fmla="*/ 693 w 3503"/>
                <a:gd name="T19" fmla="*/ 350 h 500"/>
                <a:gd name="T20" fmla="*/ 810 w 3503"/>
                <a:gd name="T21" fmla="*/ 490 h 500"/>
                <a:gd name="T22" fmla="*/ 966 w 3503"/>
                <a:gd name="T23" fmla="*/ 402 h 500"/>
                <a:gd name="T24" fmla="*/ 840 w 3503"/>
                <a:gd name="T25" fmla="*/ 36 h 500"/>
                <a:gd name="T26" fmla="*/ 891 w 3503"/>
                <a:gd name="T27" fmla="*/ 454 h 500"/>
                <a:gd name="T28" fmla="*/ 967 w 3503"/>
                <a:gd name="T29" fmla="*/ 454 h 500"/>
                <a:gd name="T30" fmla="*/ 1168 w 3503"/>
                <a:gd name="T31" fmla="*/ 106 h 500"/>
                <a:gd name="T32" fmla="*/ 1094 w 3503"/>
                <a:gd name="T33" fmla="*/ 68 h 500"/>
                <a:gd name="T34" fmla="*/ 1046 w 3503"/>
                <a:gd name="T35" fmla="*/ 490 h 500"/>
                <a:gd name="T36" fmla="*/ 1564 w 3503"/>
                <a:gd name="T37" fmla="*/ 453 h 500"/>
                <a:gd name="T38" fmla="*/ 1438 w 3503"/>
                <a:gd name="T39" fmla="*/ 172 h 500"/>
                <a:gd name="T40" fmla="*/ 1371 w 3503"/>
                <a:gd name="T41" fmla="*/ 12 h 500"/>
                <a:gd name="T42" fmla="*/ 1296 w 3503"/>
                <a:gd name="T43" fmla="*/ 350 h 500"/>
                <a:gd name="T44" fmla="*/ 1416 w 3503"/>
                <a:gd name="T45" fmla="*/ 490 h 500"/>
                <a:gd name="T46" fmla="*/ 1406 w 3503"/>
                <a:gd name="T47" fmla="*/ 330 h 500"/>
                <a:gd name="T48" fmla="*/ 1844 w 3503"/>
                <a:gd name="T49" fmla="*/ 227 h 500"/>
                <a:gd name="T50" fmla="*/ 1725 w 3503"/>
                <a:gd name="T51" fmla="*/ 434 h 500"/>
                <a:gd name="T52" fmla="*/ 1724 w 3503"/>
                <a:gd name="T53" fmla="*/ 172 h 500"/>
                <a:gd name="T54" fmla="*/ 1636 w 3503"/>
                <a:gd name="T55" fmla="*/ 403 h 500"/>
                <a:gd name="T56" fmla="*/ 1898 w 3503"/>
                <a:gd name="T57" fmla="*/ 456 h 500"/>
                <a:gd name="T58" fmla="*/ 1844 w 3503"/>
                <a:gd name="T59" fmla="*/ 172 h 500"/>
                <a:gd name="T60" fmla="*/ 2516 w 3503"/>
                <a:gd name="T61" fmla="*/ 401 h 500"/>
                <a:gd name="T62" fmla="*/ 2364 w 3503"/>
                <a:gd name="T63" fmla="*/ 175 h 500"/>
                <a:gd name="T64" fmla="*/ 2114 w 3503"/>
                <a:gd name="T65" fmla="*/ 220 h 500"/>
                <a:gd name="T66" fmla="*/ 2041 w 3503"/>
                <a:gd name="T67" fmla="*/ 232 h 500"/>
                <a:gd name="T68" fmla="*/ 2042 w 3503"/>
                <a:gd name="T69" fmla="*/ 454 h 500"/>
                <a:gd name="T70" fmla="*/ 2117 w 3503"/>
                <a:gd name="T71" fmla="*/ 454 h 500"/>
                <a:gd name="T72" fmla="*/ 2197 w 3503"/>
                <a:gd name="T73" fmla="*/ 211 h 500"/>
                <a:gd name="T74" fmla="*/ 2244 w 3503"/>
                <a:gd name="T75" fmla="*/ 454 h 500"/>
                <a:gd name="T76" fmla="*/ 2318 w 3503"/>
                <a:gd name="T77" fmla="*/ 454 h 500"/>
                <a:gd name="T78" fmla="*/ 2316 w 3503"/>
                <a:gd name="T79" fmla="*/ 252 h 500"/>
                <a:gd name="T80" fmla="*/ 2444 w 3503"/>
                <a:gd name="T81" fmla="*/ 350 h 500"/>
                <a:gd name="T82" fmla="*/ 2560 w 3503"/>
                <a:gd name="T83" fmla="*/ 490 h 500"/>
                <a:gd name="T84" fmla="*/ 3123 w 3503"/>
                <a:gd name="T85" fmla="*/ 401 h 500"/>
                <a:gd name="T86" fmla="*/ 2971 w 3503"/>
                <a:gd name="T87" fmla="*/ 175 h 500"/>
                <a:gd name="T88" fmla="*/ 2721 w 3503"/>
                <a:gd name="T89" fmla="*/ 220 h 500"/>
                <a:gd name="T90" fmla="*/ 2648 w 3503"/>
                <a:gd name="T91" fmla="*/ 232 h 500"/>
                <a:gd name="T92" fmla="*/ 2649 w 3503"/>
                <a:gd name="T93" fmla="*/ 454 h 500"/>
                <a:gd name="T94" fmla="*/ 2724 w 3503"/>
                <a:gd name="T95" fmla="*/ 454 h 500"/>
                <a:gd name="T96" fmla="*/ 2804 w 3503"/>
                <a:gd name="T97" fmla="*/ 211 h 500"/>
                <a:gd name="T98" fmla="*/ 2850 w 3503"/>
                <a:gd name="T99" fmla="*/ 454 h 500"/>
                <a:gd name="T100" fmla="*/ 2924 w 3503"/>
                <a:gd name="T101" fmla="*/ 454 h 500"/>
                <a:gd name="T102" fmla="*/ 2922 w 3503"/>
                <a:gd name="T103" fmla="*/ 252 h 500"/>
                <a:gd name="T104" fmla="*/ 3051 w 3503"/>
                <a:gd name="T105" fmla="*/ 350 h 500"/>
                <a:gd name="T106" fmla="*/ 3166 w 3503"/>
                <a:gd name="T107" fmla="*/ 490 h 500"/>
                <a:gd name="T108" fmla="*/ 3302 w 3503"/>
                <a:gd name="T109" fmla="*/ 249 h 500"/>
                <a:gd name="T110" fmla="*/ 3432 w 3503"/>
                <a:gd name="T111" fmla="*/ 262 h 500"/>
                <a:gd name="T112" fmla="*/ 3498 w 3503"/>
                <a:gd name="T113" fmla="*/ 330 h 500"/>
                <a:gd name="T114" fmla="*/ 3425 w 3503"/>
                <a:gd name="T115" fmla="*/ 170 h 500"/>
                <a:gd name="T116" fmla="*/ 3211 w 3503"/>
                <a:gd name="T117" fmla="*/ 332 h 500"/>
                <a:gd name="T118" fmla="*/ 3449 w 3503"/>
                <a:gd name="T119" fmla="*/ 478 h 500"/>
                <a:gd name="T120" fmla="*/ 3319 w 3503"/>
                <a:gd name="T121" fmla="*/ 4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3" h="500">
                  <a:moveTo>
                    <a:pt x="638" y="48"/>
                  </a:moveTo>
                  <a:lnTo>
                    <a:pt x="638" y="48"/>
                  </a:lnTo>
                  <a:lnTo>
                    <a:pt x="487" y="48"/>
                  </a:lnTo>
                  <a:lnTo>
                    <a:pt x="487" y="79"/>
                  </a:lnTo>
                  <a:lnTo>
                    <a:pt x="549" y="88"/>
                  </a:lnTo>
                  <a:lnTo>
                    <a:pt x="466" y="368"/>
                  </a:lnTo>
                  <a:lnTo>
                    <a:pt x="374" y="86"/>
                  </a:lnTo>
                  <a:lnTo>
                    <a:pt x="432" y="79"/>
                  </a:lnTo>
                  <a:lnTo>
                    <a:pt x="432" y="48"/>
                  </a:lnTo>
                  <a:lnTo>
                    <a:pt x="248" y="48"/>
                  </a:lnTo>
                  <a:lnTo>
                    <a:pt x="248" y="79"/>
                  </a:lnTo>
                  <a:lnTo>
                    <a:pt x="307" y="86"/>
                  </a:lnTo>
                  <a:lnTo>
                    <a:pt x="209" y="365"/>
                  </a:lnTo>
                  <a:lnTo>
                    <a:pt x="130" y="86"/>
                  </a:lnTo>
                  <a:lnTo>
                    <a:pt x="188" y="79"/>
                  </a:lnTo>
                  <a:lnTo>
                    <a:pt x="188" y="48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47" y="84"/>
                  </a:lnTo>
                  <a:lnTo>
                    <a:pt x="172" y="496"/>
                  </a:lnTo>
                  <a:lnTo>
                    <a:pt x="202" y="496"/>
                  </a:lnTo>
                  <a:lnTo>
                    <a:pt x="316" y="156"/>
                  </a:lnTo>
                  <a:lnTo>
                    <a:pt x="434" y="496"/>
                  </a:lnTo>
                  <a:lnTo>
                    <a:pt x="464" y="496"/>
                  </a:lnTo>
                  <a:lnTo>
                    <a:pt x="583" y="88"/>
                  </a:lnTo>
                  <a:lnTo>
                    <a:pt x="638" y="79"/>
                  </a:lnTo>
                  <a:lnTo>
                    <a:pt x="638" y="48"/>
                  </a:lnTo>
                  <a:close/>
                  <a:moveTo>
                    <a:pt x="765" y="83"/>
                  </a:moveTo>
                  <a:lnTo>
                    <a:pt x="765" y="83"/>
                  </a:lnTo>
                  <a:cubicBezTo>
                    <a:pt x="774" y="74"/>
                    <a:pt x="779" y="62"/>
                    <a:pt x="779" y="48"/>
                  </a:cubicBezTo>
                  <a:cubicBezTo>
                    <a:pt x="779" y="34"/>
                    <a:pt x="774" y="22"/>
                    <a:pt x="765" y="14"/>
                  </a:cubicBezTo>
                  <a:cubicBezTo>
                    <a:pt x="755" y="5"/>
                    <a:pt x="743" y="0"/>
                    <a:pt x="729" y="0"/>
                  </a:cubicBezTo>
                  <a:cubicBezTo>
                    <a:pt x="715" y="0"/>
                    <a:pt x="703" y="5"/>
                    <a:pt x="693" y="14"/>
                  </a:cubicBezTo>
                  <a:cubicBezTo>
                    <a:pt x="683" y="22"/>
                    <a:pt x="678" y="34"/>
                    <a:pt x="678" y="48"/>
                  </a:cubicBezTo>
                  <a:cubicBezTo>
                    <a:pt x="678" y="62"/>
                    <a:pt x="683" y="74"/>
                    <a:pt x="693" y="83"/>
                  </a:cubicBezTo>
                  <a:cubicBezTo>
                    <a:pt x="703" y="92"/>
                    <a:pt x="715" y="96"/>
                    <a:pt x="729" y="96"/>
                  </a:cubicBezTo>
                  <a:cubicBezTo>
                    <a:pt x="743" y="96"/>
                    <a:pt x="755" y="92"/>
                    <a:pt x="765" y="83"/>
                  </a:cubicBezTo>
                  <a:close/>
                  <a:moveTo>
                    <a:pt x="768" y="454"/>
                  </a:moveTo>
                  <a:lnTo>
                    <a:pt x="768" y="454"/>
                  </a:lnTo>
                  <a:cubicBezTo>
                    <a:pt x="767" y="438"/>
                    <a:pt x="767" y="420"/>
                    <a:pt x="767" y="401"/>
                  </a:cubicBezTo>
                  <a:lnTo>
                    <a:pt x="767" y="350"/>
                  </a:lnTo>
                  <a:lnTo>
                    <a:pt x="767" y="260"/>
                  </a:lnTo>
                  <a:lnTo>
                    <a:pt x="769" y="167"/>
                  </a:lnTo>
                  <a:lnTo>
                    <a:pt x="759" y="160"/>
                  </a:lnTo>
                  <a:lnTo>
                    <a:pt x="642" y="202"/>
                  </a:lnTo>
                  <a:lnTo>
                    <a:pt x="642" y="226"/>
                  </a:lnTo>
                  <a:lnTo>
                    <a:pt x="691" y="232"/>
                  </a:lnTo>
                  <a:cubicBezTo>
                    <a:pt x="691" y="246"/>
                    <a:pt x="692" y="258"/>
                    <a:pt x="692" y="271"/>
                  </a:cubicBezTo>
                  <a:cubicBezTo>
                    <a:pt x="693" y="283"/>
                    <a:pt x="693" y="298"/>
                    <a:pt x="693" y="316"/>
                  </a:cubicBezTo>
                  <a:lnTo>
                    <a:pt x="693" y="350"/>
                  </a:lnTo>
                  <a:lnTo>
                    <a:pt x="693" y="400"/>
                  </a:lnTo>
                  <a:cubicBezTo>
                    <a:pt x="693" y="419"/>
                    <a:pt x="693" y="437"/>
                    <a:pt x="692" y="454"/>
                  </a:cubicBezTo>
                  <a:lnTo>
                    <a:pt x="647" y="463"/>
                  </a:lnTo>
                  <a:lnTo>
                    <a:pt x="647" y="490"/>
                  </a:lnTo>
                  <a:lnTo>
                    <a:pt x="810" y="490"/>
                  </a:lnTo>
                  <a:lnTo>
                    <a:pt x="810" y="463"/>
                  </a:lnTo>
                  <a:lnTo>
                    <a:pt x="768" y="454"/>
                  </a:lnTo>
                  <a:close/>
                  <a:moveTo>
                    <a:pt x="967" y="454"/>
                  </a:moveTo>
                  <a:lnTo>
                    <a:pt x="967" y="454"/>
                  </a:lnTo>
                  <a:cubicBezTo>
                    <a:pt x="967" y="437"/>
                    <a:pt x="966" y="419"/>
                    <a:pt x="966" y="402"/>
                  </a:cubicBezTo>
                  <a:cubicBezTo>
                    <a:pt x="966" y="384"/>
                    <a:pt x="966" y="367"/>
                    <a:pt x="966" y="350"/>
                  </a:cubicBezTo>
                  <a:lnTo>
                    <a:pt x="966" y="106"/>
                  </a:lnTo>
                  <a:lnTo>
                    <a:pt x="968" y="12"/>
                  </a:lnTo>
                  <a:lnTo>
                    <a:pt x="959" y="6"/>
                  </a:lnTo>
                  <a:lnTo>
                    <a:pt x="840" y="36"/>
                  </a:lnTo>
                  <a:lnTo>
                    <a:pt x="840" y="62"/>
                  </a:lnTo>
                  <a:lnTo>
                    <a:pt x="892" y="68"/>
                  </a:lnTo>
                  <a:lnTo>
                    <a:pt x="892" y="350"/>
                  </a:lnTo>
                  <a:cubicBezTo>
                    <a:pt x="892" y="367"/>
                    <a:pt x="892" y="384"/>
                    <a:pt x="892" y="402"/>
                  </a:cubicBezTo>
                  <a:cubicBezTo>
                    <a:pt x="892" y="419"/>
                    <a:pt x="891" y="436"/>
                    <a:pt x="891" y="454"/>
                  </a:cubicBezTo>
                  <a:lnTo>
                    <a:pt x="844" y="463"/>
                  </a:lnTo>
                  <a:lnTo>
                    <a:pt x="844" y="490"/>
                  </a:lnTo>
                  <a:lnTo>
                    <a:pt x="1012" y="490"/>
                  </a:lnTo>
                  <a:lnTo>
                    <a:pt x="1012" y="463"/>
                  </a:lnTo>
                  <a:lnTo>
                    <a:pt x="967" y="454"/>
                  </a:lnTo>
                  <a:close/>
                  <a:moveTo>
                    <a:pt x="1169" y="454"/>
                  </a:moveTo>
                  <a:lnTo>
                    <a:pt x="1169" y="454"/>
                  </a:lnTo>
                  <a:cubicBezTo>
                    <a:pt x="1169" y="437"/>
                    <a:pt x="1168" y="419"/>
                    <a:pt x="1168" y="402"/>
                  </a:cubicBezTo>
                  <a:cubicBezTo>
                    <a:pt x="1168" y="384"/>
                    <a:pt x="1168" y="367"/>
                    <a:pt x="1168" y="350"/>
                  </a:cubicBezTo>
                  <a:lnTo>
                    <a:pt x="1168" y="106"/>
                  </a:lnTo>
                  <a:lnTo>
                    <a:pt x="1170" y="12"/>
                  </a:lnTo>
                  <a:lnTo>
                    <a:pt x="1161" y="6"/>
                  </a:lnTo>
                  <a:lnTo>
                    <a:pt x="1042" y="36"/>
                  </a:lnTo>
                  <a:lnTo>
                    <a:pt x="1042" y="62"/>
                  </a:lnTo>
                  <a:lnTo>
                    <a:pt x="1094" y="68"/>
                  </a:lnTo>
                  <a:lnTo>
                    <a:pt x="1094" y="350"/>
                  </a:lnTo>
                  <a:cubicBezTo>
                    <a:pt x="1094" y="367"/>
                    <a:pt x="1094" y="384"/>
                    <a:pt x="1094" y="402"/>
                  </a:cubicBezTo>
                  <a:cubicBezTo>
                    <a:pt x="1094" y="419"/>
                    <a:pt x="1093" y="436"/>
                    <a:pt x="1093" y="454"/>
                  </a:cubicBezTo>
                  <a:lnTo>
                    <a:pt x="1046" y="463"/>
                  </a:lnTo>
                  <a:lnTo>
                    <a:pt x="1046" y="490"/>
                  </a:lnTo>
                  <a:lnTo>
                    <a:pt x="1214" y="490"/>
                  </a:lnTo>
                  <a:lnTo>
                    <a:pt x="1214" y="463"/>
                  </a:lnTo>
                  <a:lnTo>
                    <a:pt x="1169" y="454"/>
                  </a:lnTo>
                  <a:close/>
                  <a:moveTo>
                    <a:pt x="1564" y="453"/>
                  </a:moveTo>
                  <a:lnTo>
                    <a:pt x="1564" y="453"/>
                  </a:lnTo>
                  <a:lnTo>
                    <a:pt x="1458" y="278"/>
                  </a:lnTo>
                  <a:lnTo>
                    <a:pt x="1529" y="209"/>
                  </a:lnTo>
                  <a:lnTo>
                    <a:pt x="1591" y="200"/>
                  </a:lnTo>
                  <a:lnTo>
                    <a:pt x="1591" y="172"/>
                  </a:lnTo>
                  <a:lnTo>
                    <a:pt x="1438" y="172"/>
                  </a:lnTo>
                  <a:lnTo>
                    <a:pt x="1438" y="200"/>
                  </a:lnTo>
                  <a:lnTo>
                    <a:pt x="1488" y="208"/>
                  </a:lnTo>
                  <a:lnTo>
                    <a:pt x="1368" y="327"/>
                  </a:lnTo>
                  <a:lnTo>
                    <a:pt x="1368" y="106"/>
                  </a:lnTo>
                  <a:lnTo>
                    <a:pt x="1371" y="12"/>
                  </a:lnTo>
                  <a:lnTo>
                    <a:pt x="1362" y="6"/>
                  </a:lnTo>
                  <a:lnTo>
                    <a:pt x="1244" y="36"/>
                  </a:lnTo>
                  <a:lnTo>
                    <a:pt x="1244" y="62"/>
                  </a:lnTo>
                  <a:lnTo>
                    <a:pt x="1296" y="68"/>
                  </a:lnTo>
                  <a:lnTo>
                    <a:pt x="1296" y="350"/>
                  </a:lnTo>
                  <a:cubicBezTo>
                    <a:pt x="1296" y="366"/>
                    <a:pt x="1296" y="383"/>
                    <a:pt x="1296" y="401"/>
                  </a:cubicBezTo>
                  <a:cubicBezTo>
                    <a:pt x="1296" y="420"/>
                    <a:pt x="1295" y="437"/>
                    <a:pt x="1295" y="454"/>
                  </a:cubicBezTo>
                  <a:lnTo>
                    <a:pt x="1248" y="463"/>
                  </a:lnTo>
                  <a:lnTo>
                    <a:pt x="1248" y="490"/>
                  </a:lnTo>
                  <a:lnTo>
                    <a:pt x="1416" y="490"/>
                  </a:lnTo>
                  <a:lnTo>
                    <a:pt x="1416" y="463"/>
                  </a:lnTo>
                  <a:lnTo>
                    <a:pt x="1370" y="454"/>
                  </a:lnTo>
                  <a:cubicBezTo>
                    <a:pt x="1369" y="440"/>
                    <a:pt x="1369" y="425"/>
                    <a:pt x="1369" y="411"/>
                  </a:cubicBezTo>
                  <a:cubicBezTo>
                    <a:pt x="1368" y="396"/>
                    <a:pt x="1368" y="381"/>
                    <a:pt x="1368" y="368"/>
                  </a:cubicBezTo>
                  <a:lnTo>
                    <a:pt x="1406" y="330"/>
                  </a:lnTo>
                  <a:lnTo>
                    <a:pt x="1502" y="490"/>
                  </a:lnTo>
                  <a:lnTo>
                    <a:pt x="1610" y="490"/>
                  </a:lnTo>
                  <a:lnTo>
                    <a:pt x="1610" y="463"/>
                  </a:lnTo>
                  <a:lnTo>
                    <a:pt x="1564" y="453"/>
                  </a:lnTo>
                  <a:close/>
                  <a:moveTo>
                    <a:pt x="1844" y="227"/>
                  </a:moveTo>
                  <a:lnTo>
                    <a:pt x="1844" y="227"/>
                  </a:lnTo>
                  <a:cubicBezTo>
                    <a:pt x="1858" y="250"/>
                    <a:pt x="1864" y="284"/>
                    <a:pt x="1864" y="330"/>
                  </a:cubicBezTo>
                  <a:cubicBezTo>
                    <a:pt x="1864" y="376"/>
                    <a:pt x="1858" y="411"/>
                    <a:pt x="1844" y="434"/>
                  </a:cubicBezTo>
                  <a:cubicBezTo>
                    <a:pt x="1830" y="456"/>
                    <a:pt x="1811" y="468"/>
                    <a:pt x="1784" y="468"/>
                  </a:cubicBezTo>
                  <a:cubicBezTo>
                    <a:pt x="1758" y="468"/>
                    <a:pt x="1738" y="456"/>
                    <a:pt x="1725" y="434"/>
                  </a:cubicBezTo>
                  <a:cubicBezTo>
                    <a:pt x="1711" y="411"/>
                    <a:pt x="1704" y="376"/>
                    <a:pt x="1704" y="330"/>
                  </a:cubicBezTo>
                  <a:cubicBezTo>
                    <a:pt x="1704" y="284"/>
                    <a:pt x="1711" y="250"/>
                    <a:pt x="1725" y="227"/>
                  </a:cubicBezTo>
                  <a:cubicBezTo>
                    <a:pt x="1738" y="203"/>
                    <a:pt x="1758" y="192"/>
                    <a:pt x="1784" y="192"/>
                  </a:cubicBezTo>
                  <a:cubicBezTo>
                    <a:pt x="1811" y="192"/>
                    <a:pt x="1830" y="203"/>
                    <a:pt x="1844" y="227"/>
                  </a:cubicBezTo>
                  <a:close/>
                  <a:moveTo>
                    <a:pt x="1724" y="172"/>
                  </a:moveTo>
                  <a:lnTo>
                    <a:pt x="1724" y="172"/>
                  </a:lnTo>
                  <a:cubicBezTo>
                    <a:pt x="1705" y="179"/>
                    <a:pt x="1687" y="190"/>
                    <a:pt x="1672" y="205"/>
                  </a:cubicBezTo>
                  <a:cubicBezTo>
                    <a:pt x="1657" y="220"/>
                    <a:pt x="1645" y="237"/>
                    <a:pt x="1636" y="259"/>
                  </a:cubicBezTo>
                  <a:cubicBezTo>
                    <a:pt x="1627" y="280"/>
                    <a:pt x="1623" y="304"/>
                    <a:pt x="1623" y="331"/>
                  </a:cubicBezTo>
                  <a:cubicBezTo>
                    <a:pt x="1623" y="358"/>
                    <a:pt x="1627" y="382"/>
                    <a:pt x="1636" y="403"/>
                  </a:cubicBezTo>
                  <a:cubicBezTo>
                    <a:pt x="1645" y="424"/>
                    <a:pt x="1656" y="441"/>
                    <a:pt x="1671" y="456"/>
                  </a:cubicBezTo>
                  <a:cubicBezTo>
                    <a:pt x="1686" y="470"/>
                    <a:pt x="1703" y="481"/>
                    <a:pt x="1722" y="489"/>
                  </a:cubicBezTo>
                  <a:cubicBezTo>
                    <a:pt x="1742" y="496"/>
                    <a:pt x="1763" y="500"/>
                    <a:pt x="1784" y="500"/>
                  </a:cubicBezTo>
                  <a:cubicBezTo>
                    <a:pt x="1806" y="500"/>
                    <a:pt x="1827" y="496"/>
                    <a:pt x="1846" y="489"/>
                  </a:cubicBezTo>
                  <a:cubicBezTo>
                    <a:pt x="1866" y="481"/>
                    <a:pt x="1883" y="470"/>
                    <a:pt x="1898" y="456"/>
                  </a:cubicBezTo>
                  <a:cubicBezTo>
                    <a:pt x="1912" y="441"/>
                    <a:pt x="1924" y="424"/>
                    <a:pt x="1933" y="403"/>
                  </a:cubicBezTo>
                  <a:cubicBezTo>
                    <a:pt x="1941" y="382"/>
                    <a:pt x="1946" y="358"/>
                    <a:pt x="1946" y="331"/>
                  </a:cubicBezTo>
                  <a:cubicBezTo>
                    <a:pt x="1946" y="304"/>
                    <a:pt x="1941" y="280"/>
                    <a:pt x="1932" y="259"/>
                  </a:cubicBezTo>
                  <a:cubicBezTo>
                    <a:pt x="1923" y="237"/>
                    <a:pt x="1911" y="220"/>
                    <a:pt x="1896" y="205"/>
                  </a:cubicBezTo>
                  <a:cubicBezTo>
                    <a:pt x="1881" y="190"/>
                    <a:pt x="1864" y="179"/>
                    <a:pt x="1844" y="172"/>
                  </a:cubicBezTo>
                  <a:cubicBezTo>
                    <a:pt x="1825" y="164"/>
                    <a:pt x="1805" y="160"/>
                    <a:pt x="1784" y="160"/>
                  </a:cubicBezTo>
                  <a:cubicBezTo>
                    <a:pt x="1763" y="160"/>
                    <a:pt x="1743" y="164"/>
                    <a:pt x="1724" y="172"/>
                  </a:cubicBezTo>
                  <a:close/>
                  <a:moveTo>
                    <a:pt x="2517" y="454"/>
                  </a:moveTo>
                  <a:lnTo>
                    <a:pt x="2517" y="454"/>
                  </a:lnTo>
                  <a:cubicBezTo>
                    <a:pt x="2517" y="438"/>
                    <a:pt x="2516" y="420"/>
                    <a:pt x="2516" y="401"/>
                  </a:cubicBezTo>
                  <a:lnTo>
                    <a:pt x="2516" y="350"/>
                  </a:lnTo>
                  <a:lnTo>
                    <a:pt x="2516" y="277"/>
                  </a:lnTo>
                  <a:cubicBezTo>
                    <a:pt x="2516" y="236"/>
                    <a:pt x="2509" y="206"/>
                    <a:pt x="2494" y="188"/>
                  </a:cubicBezTo>
                  <a:cubicBezTo>
                    <a:pt x="2479" y="169"/>
                    <a:pt x="2456" y="160"/>
                    <a:pt x="2427" y="160"/>
                  </a:cubicBezTo>
                  <a:cubicBezTo>
                    <a:pt x="2404" y="160"/>
                    <a:pt x="2383" y="165"/>
                    <a:pt x="2364" y="175"/>
                  </a:cubicBezTo>
                  <a:cubicBezTo>
                    <a:pt x="2346" y="185"/>
                    <a:pt x="2328" y="200"/>
                    <a:pt x="2310" y="222"/>
                  </a:cubicBezTo>
                  <a:cubicBezTo>
                    <a:pt x="2304" y="200"/>
                    <a:pt x="2294" y="185"/>
                    <a:pt x="2280" y="175"/>
                  </a:cubicBezTo>
                  <a:cubicBezTo>
                    <a:pt x="2266" y="165"/>
                    <a:pt x="2248" y="160"/>
                    <a:pt x="2225" y="160"/>
                  </a:cubicBezTo>
                  <a:cubicBezTo>
                    <a:pt x="2204" y="160"/>
                    <a:pt x="2184" y="165"/>
                    <a:pt x="2166" y="176"/>
                  </a:cubicBezTo>
                  <a:cubicBezTo>
                    <a:pt x="2148" y="186"/>
                    <a:pt x="2131" y="200"/>
                    <a:pt x="2114" y="220"/>
                  </a:cubicBezTo>
                  <a:lnTo>
                    <a:pt x="2109" y="167"/>
                  </a:lnTo>
                  <a:lnTo>
                    <a:pt x="2099" y="160"/>
                  </a:lnTo>
                  <a:lnTo>
                    <a:pt x="1992" y="202"/>
                  </a:lnTo>
                  <a:lnTo>
                    <a:pt x="1992" y="226"/>
                  </a:lnTo>
                  <a:lnTo>
                    <a:pt x="2041" y="232"/>
                  </a:lnTo>
                  <a:cubicBezTo>
                    <a:pt x="2041" y="246"/>
                    <a:pt x="2042" y="258"/>
                    <a:pt x="2042" y="269"/>
                  </a:cubicBezTo>
                  <a:cubicBezTo>
                    <a:pt x="2043" y="281"/>
                    <a:pt x="2043" y="295"/>
                    <a:pt x="2043" y="314"/>
                  </a:cubicBezTo>
                  <a:lnTo>
                    <a:pt x="2043" y="350"/>
                  </a:lnTo>
                  <a:lnTo>
                    <a:pt x="2043" y="400"/>
                  </a:lnTo>
                  <a:cubicBezTo>
                    <a:pt x="2043" y="419"/>
                    <a:pt x="2043" y="437"/>
                    <a:pt x="2042" y="454"/>
                  </a:cubicBezTo>
                  <a:lnTo>
                    <a:pt x="1997" y="463"/>
                  </a:lnTo>
                  <a:lnTo>
                    <a:pt x="1997" y="490"/>
                  </a:lnTo>
                  <a:lnTo>
                    <a:pt x="2159" y="490"/>
                  </a:lnTo>
                  <a:lnTo>
                    <a:pt x="2159" y="463"/>
                  </a:lnTo>
                  <a:lnTo>
                    <a:pt x="2117" y="454"/>
                  </a:lnTo>
                  <a:cubicBezTo>
                    <a:pt x="2117" y="438"/>
                    <a:pt x="2116" y="420"/>
                    <a:pt x="2116" y="401"/>
                  </a:cubicBezTo>
                  <a:lnTo>
                    <a:pt x="2116" y="350"/>
                  </a:lnTo>
                  <a:lnTo>
                    <a:pt x="2116" y="251"/>
                  </a:lnTo>
                  <a:cubicBezTo>
                    <a:pt x="2129" y="239"/>
                    <a:pt x="2143" y="229"/>
                    <a:pt x="2156" y="222"/>
                  </a:cubicBezTo>
                  <a:cubicBezTo>
                    <a:pt x="2170" y="215"/>
                    <a:pt x="2184" y="211"/>
                    <a:pt x="2197" y="211"/>
                  </a:cubicBezTo>
                  <a:cubicBezTo>
                    <a:pt x="2213" y="211"/>
                    <a:pt x="2225" y="217"/>
                    <a:pt x="2233" y="229"/>
                  </a:cubicBezTo>
                  <a:cubicBezTo>
                    <a:pt x="2241" y="240"/>
                    <a:pt x="2244" y="260"/>
                    <a:pt x="2244" y="288"/>
                  </a:cubicBezTo>
                  <a:lnTo>
                    <a:pt x="2244" y="350"/>
                  </a:lnTo>
                  <a:lnTo>
                    <a:pt x="2244" y="401"/>
                  </a:lnTo>
                  <a:cubicBezTo>
                    <a:pt x="2244" y="420"/>
                    <a:pt x="2244" y="438"/>
                    <a:pt x="2244" y="454"/>
                  </a:cubicBezTo>
                  <a:lnTo>
                    <a:pt x="2199" y="463"/>
                  </a:lnTo>
                  <a:lnTo>
                    <a:pt x="2199" y="490"/>
                  </a:lnTo>
                  <a:lnTo>
                    <a:pt x="2360" y="490"/>
                  </a:lnTo>
                  <a:lnTo>
                    <a:pt x="2360" y="463"/>
                  </a:lnTo>
                  <a:lnTo>
                    <a:pt x="2318" y="454"/>
                  </a:lnTo>
                  <a:cubicBezTo>
                    <a:pt x="2317" y="438"/>
                    <a:pt x="2317" y="420"/>
                    <a:pt x="2317" y="401"/>
                  </a:cubicBezTo>
                  <a:lnTo>
                    <a:pt x="2317" y="350"/>
                  </a:lnTo>
                  <a:lnTo>
                    <a:pt x="2317" y="280"/>
                  </a:lnTo>
                  <a:cubicBezTo>
                    <a:pt x="2317" y="275"/>
                    <a:pt x="2317" y="270"/>
                    <a:pt x="2317" y="266"/>
                  </a:cubicBezTo>
                  <a:cubicBezTo>
                    <a:pt x="2316" y="261"/>
                    <a:pt x="2316" y="256"/>
                    <a:pt x="2316" y="252"/>
                  </a:cubicBezTo>
                  <a:cubicBezTo>
                    <a:pt x="2329" y="240"/>
                    <a:pt x="2342" y="230"/>
                    <a:pt x="2356" y="222"/>
                  </a:cubicBezTo>
                  <a:cubicBezTo>
                    <a:pt x="2370" y="215"/>
                    <a:pt x="2383" y="211"/>
                    <a:pt x="2396" y="211"/>
                  </a:cubicBezTo>
                  <a:cubicBezTo>
                    <a:pt x="2413" y="211"/>
                    <a:pt x="2425" y="217"/>
                    <a:pt x="2433" y="228"/>
                  </a:cubicBezTo>
                  <a:cubicBezTo>
                    <a:pt x="2440" y="240"/>
                    <a:pt x="2444" y="260"/>
                    <a:pt x="2444" y="288"/>
                  </a:cubicBezTo>
                  <a:lnTo>
                    <a:pt x="2444" y="350"/>
                  </a:lnTo>
                  <a:lnTo>
                    <a:pt x="2444" y="401"/>
                  </a:lnTo>
                  <a:cubicBezTo>
                    <a:pt x="2444" y="420"/>
                    <a:pt x="2444" y="438"/>
                    <a:pt x="2444" y="454"/>
                  </a:cubicBezTo>
                  <a:lnTo>
                    <a:pt x="2398" y="463"/>
                  </a:lnTo>
                  <a:lnTo>
                    <a:pt x="2398" y="490"/>
                  </a:lnTo>
                  <a:lnTo>
                    <a:pt x="2560" y="490"/>
                  </a:lnTo>
                  <a:lnTo>
                    <a:pt x="2560" y="463"/>
                  </a:lnTo>
                  <a:lnTo>
                    <a:pt x="2517" y="454"/>
                  </a:lnTo>
                  <a:close/>
                  <a:moveTo>
                    <a:pt x="3124" y="454"/>
                  </a:moveTo>
                  <a:lnTo>
                    <a:pt x="3124" y="454"/>
                  </a:lnTo>
                  <a:cubicBezTo>
                    <a:pt x="3123" y="438"/>
                    <a:pt x="3123" y="420"/>
                    <a:pt x="3123" y="401"/>
                  </a:cubicBezTo>
                  <a:lnTo>
                    <a:pt x="3123" y="350"/>
                  </a:lnTo>
                  <a:lnTo>
                    <a:pt x="3123" y="277"/>
                  </a:lnTo>
                  <a:cubicBezTo>
                    <a:pt x="3123" y="236"/>
                    <a:pt x="3115" y="206"/>
                    <a:pt x="3100" y="188"/>
                  </a:cubicBezTo>
                  <a:cubicBezTo>
                    <a:pt x="3085" y="169"/>
                    <a:pt x="3063" y="160"/>
                    <a:pt x="3034" y="160"/>
                  </a:cubicBezTo>
                  <a:cubicBezTo>
                    <a:pt x="3011" y="160"/>
                    <a:pt x="2990" y="165"/>
                    <a:pt x="2971" y="175"/>
                  </a:cubicBezTo>
                  <a:cubicBezTo>
                    <a:pt x="2952" y="185"/>
                    <a:pt x="2934" y="200"/>
                    <a:pt x="2917" y="222"/>
                  </a:cubicBezTo>
                  <a:cubicBezTo>
                    <a:pt x="2911" y="200"/>
                    <a:pt x="2901" y="185"/>
                    <a:pt x="2887" y="175"/>
                  </a:cubicBezTo>
                  <a:cubicBezTo>
                    <a:pt x="2873" y="165"/>
                    <a:pt x="2854" y="160"/>
                    <a:pt x="2832" y="160"/>
                  </a:cubicBezTo>
                  <a:cubicBezTo>
                    <a:pt x="2810" y="160"/>
                    <a:pt x="2791" y="165"/>
                    <a:pt x="2773" y="176"/>
                  </a:cubicBezTo>
                  <a:cubicBezTo>
                    <a:pt x="2755" y="186"/>
                    <a:pt x="2737" y="200"/>
                    <a:pt x="2721" y="220"/>
                  </a:cubicBezTo>
                  <a:lnTo>
                    <a:pt x="2716" y="167"/>
                  </a:lnTo>
                  <a:lnTo>
                    <a:pt x="2706" y="160"/>
                  </a:lnTo>
                  <a:lnTo>
                    <a:pt x="2598" y="202"/>
                  </a:lnTo>
                  <a:lnTo>
                    <a:pt x="2598" y="226"/>
                  </a:lnTo>
                  <a:lnTo>
                    <a:pt x="2648" y="232"/>
                  </a:lnTo>
                  <a:cubicBezTo>
                    <a:pt x="2648" y="246"/>
                    <a:pt x="2649" y="258"/>
                    <a:pt x="2649" y="269"/>
                  </a:cubicBezTo>
                  <a:cubicBezTo>
                    <a:pt x="2649" y="281"/>
                    <a:pt x="2650" y="295"/>
                    <a:pt x="2650" y="314"/>
                  </a:cubicBezTo>
                  <a:lnTo>
                    <a:pt x="2650" y="350"/>
                  </a:lnTo>
                  <a:lnTo>
                    <a:pt x="2650" y="400"/>
                  </a:lnTo>
                  <a:cubicBezTo>
                    <a:pt x="2650" y="419"/>
                    <a:pt x="2649" y="437"/>
                    <a:pt x="2649" y="454"/>
                  </a:cubicBezTo>
                  <a:lnTo>
                    <a:pt x="2604" y="463"/>
                  </a:lnTo>
                  <a:lnTo>
                    <a:pt x="2604" y="490"/>
                  </a:lnTo>
                  <a:lnTo>
                    <a:pt x="2766" y="490"/>
                  </a:lnTo>
                  <a:lnTo>
                    <a:pt x="2766" y="463"/>
                  </a:lnTo>
                  <a:lnTo>
                    <a:pt x="2724" y="454"/>
                  </a:lnTo>
                  <a:cubicBezTo>
                    <a:pt x="2723" y="438"/>
                    <a:pt x="2723" y="420"/>
                    <a:pt x="2723" y="401"/>
                  </a:cubicBezTo>
                  <a:lnTo>
                    <a:pt x="2723" y="350"/>
                  </a:lnTo>
                  <a:lnTo>
                    <a:pt x="2723" y="251"/>
                  </a:lnTo>
                  <a:cubicBezTo>
                    <a:pt x="2736" y="239"/>
                    <a:pt x="2749" y="229"/>
                    <a:pt x="2763" y="222"/>
                  </a:cubicBezTo>
                  <a:cubicBezTo>
                    <a:pt x="2777" y="215"/>
                    <a:pt x="2790" y="211"/>
                    <a:pt x="2804" y="211"/>
                  </a:cubicBezTo>
                  <a:cubicBezTo>
                    <a:pt x="2820" y="211"/>
                    <a:pt x="2832" y="217"/>
                    <a:pt x="2840" y="229"/>
                  </a:cubicBezTo>
                  <a:cubicBezTo>
                    <a:pt x="2847" y="240"/>
                    <a:pt x="2851" y="260"/>
                    <a:pt x="2851" y="288"/>
                  </a:cubicBezTo>
                  <a:lnTo>
                    <a:pt x="2851" y="350"/>
                  </a:lnTo>
                  <a:lnTo>
                    <a:pt x="2851" y="401"/>
                  </a:lnTo>
                  <a:cubicBezTo>
                    <a:pt x="2851" y="420"/>
                    <a:pt x="2851" y="438"/>
                    <a:pt x="2850" y="454"/>
                  </a:cubicBezTo>
                  <a:lnTo>
                    <a:pt x="2806" y="463"/>
                  </a:lnTo>
                  <a:lnTo>
                    <a:pt x="2806" y="490"/>
                  </a:lnTo>
                  <a:lnTo>
                    <a:pt x="2967" y="490"/>
                  </a:lnTo>
                  <a:lnTo>
                    <a:pt x="2967" y="463"/>
                  </a:lnTo>
                  <a:lnTo>
                    <a:pt x="2924" y="454"/>
                  </a:lnTo>
                  <a:cubicBezTo>
                    <a:pt x="2924" y="438"/>
                    <a:pt x="2924" y="420"/>
                    <a:pt x="2924" y="401"/>
                  </a:cubicBezTo>
                  <a:lnTo>
                    <a:pt x="2924" y="350"/>
                  </a:lnTo>
                  <a:lnTo>
                    <a:pt x="2924" y="280"/>
                  </a:lnTo>
                  <a:cubicBezTo>
                    <a:pt x="2924" y="275"/>
                    <a:pt x="2924" y="270"/>
                    <a:pt x="2923" y="266"/>
                  </a:cubicBezTo>
                  <a:cubicBezTo>
                    <a:pt x="2923" y="261"/>
                    <a:pt x="2923" y="256"/>
                    <a:pt x="2922" y="252"/>
                  </a:cubicBezTo>
                  <a:cubicBezTo>
                    <a:pt x="2935" y="240"/>
                    <a:pt x="2949" y="230"/>
                    <a:pt x="2963" y="222"/>
                  </a:cubicBezTo>
                  <a:cubicBezTo>
                    <a:pt x="2977" y="215"/>
                    <a:pt x="2990" y="211"/>
                    <a:pt x="3003" y="211"/>
                  </a:cubicBezTo>
                  <a:cubicBezTo>
                    <a:pt x="3019" y="211"/>
                    <a:pt x="3032" y="217"/>
                    <a:pt x="3039" y="228"/>
                  </a:cubicBezTo>
                  <a:cubicBezTo>
                    <a:pt x="3047" y="240"/>
                    <a:pt x="3051" y="260"/>
                    <a:pt x="3051" y="288"/>
                  </a:cubicBezTo>
                  <a:lnTo>
                    <a:pt x="3051" y="350"/>
                  </a:lnTo>
                  <a:lnTo>
                    <a:pt x="3051" y="401"/>
                  </a:lnTo>
                  <a:cubicBezTo>
                    <a:pt x="3051" y="420"/>
                    <a:pt x="3051" y="438"/>
                    <a:pt x="3050" y="454"/>
                  </a:cubicBezTo>
                  <a:lnTo>
                    <a:pt x="3005" y="463"/>
                  </a:lnTo>
                  <a:lnTo>
                    <a:pt x="3005" y="490"/>
                  </a:lnTo>
                  <a:lnTo>
                    <a:pt x="3166" y="490"/>
                  </a:lnTo>
                  <a:lnTo>
                    <a:pt x="3166" y="463"/>
                  </a:lnTo>
                  <a:lnTo>
                    <a:pt x="3124" y="454"/>
                  </a:lnTo>
                  <a:close/>
                  <a:moveTo>
                    <a:pt x="3291" y="300"/>
                  </a:moveTo>
                  <a:lnTo>
                    <a:pt x="3291" y="300"/>
                  </a:lnTo>
                  <a:cubicBezTo>
                    <a:pt x="3293" y="280"/>
                    <a:pt x="3296" y="263"/>
                    <a:pt x="3302" y="249"/>
                  </a:cubicBezTo>
                  <a:cubicBezTo>
                    <a:pt x="3307" y="235"/>
                    <a:pt x="3314" y="224"/>
                    <a:pt x="3321" y="216"/>
                  </a:cubicBezTo>
                  <a:cubicBezTo>
                    <a:pt x="3329" y="207"/>
                    <a:pt x="3337" y="201"/>
                    <a:pt x="3346" y="197"/>
                  </a:cubicBezTo>
                  <a:cubicBezTo>
                    <a:pt x="3355" y="193"/>
                    <a:pt x="3364" y="192"/>
                    <a:pt x="3372" y="192"/>
                  </a:cubicBezTo>
                  <a:cubicBezTo>
                    <a:pt x="3389" y="192"/>
                    <a:pt x="3403" y="198"/>
                    <a:pt x="3415" y="212"/>
                  </a:cubicBezTo>
                  <a:cubicBezTo>
                    <a:pt x="3426" y="225"/>
                    <a:pt x="3432" y="242"/>
                    <a:pt x="3432" y="262"/>
                  </a:cubicBezTo>
                  <a:cubicBezTo>
                    <a:pt x="3432" y="274"/>
                    <a:pt x="3429" y="283"/>
                    <a:pt x="3423" y="290"/>
                  </a:cubicBezTo>
                  <a:cubicBezTo>
                    <a:pt x="3418" y="296"/>
                    <a:pt x="3407" y="300"/>
                    <a:pt x="3391" y="300"/>
                  </a:cubicBezTo>
                  <a:lnTo>
                    <a:pt x="3291" y="300"/>
                  </a:lnTo>
                  <a:close/>
                  <a:moveTo>
                    <a:pt x="3498" y="330"/>
                  </a:moveTo>
                  <a:lnTo>
                    <a:pt x="3498" y="330"/>
                  </a:lnTo>
                  <a:cubicBezTo>
                    <a:pt x="3500" y="325"/>
                    <a:pt x="3501" y="320"/>
                    <a:pt x="3502" y="314"/>
                  </a:cubicBezTo>
                  <a:cubicBezTo>
                    <a:pt x="3503" y="308"/>
                    <a:pt x="3503" y="302"/>
                    <a:pt x="3503" y="295"/>
                  </a:cubicBezTo>
                  <a:cubicBezTo>
                    <a:pt x="3503" y="274"/>
                    <a:pt x="3500" y="256"/>
                    <a:pt x="3493" y="239"/>
                  </a:cubicBezTo>
                  <a:cubicBezTo>
                    <a:pt x="3487" y="223"/>
                    <a:pt x="3478" y="208"/>
                    <a:pt x="3466" y="197"/>
                  </a:cubicBezTo>
                  <a:cubicBezTo>
                    <a:pt x="3455" y="185"/>
                    <a:pt x="3441" y="176"/>
                    <a:pt x="3425" y="170"/>
                  </a:cubicBezTo>
                  <a:cubicBezTo>
                    <a:pt x="3408" y="163"/>
                    <a:pt x="3391" y="160"/>
                    <a:pt x="3371" y="160"/>
                  </a:cubicBezTo>
                  <a:cubicBezTo>
                    <a:pt x="3349" y="160"/>
                    <a:pt x="3328" y="164"/>
                    <a:pt x="3308" y="173"/>
                  </a:cubicBezTo>
                  <a:cubicBezTo>
                    <a:pt x="3289" y="181"/>
                    <a:pt x="3272" y="193"/>
                    <a:pt x="3257" y="208"/>
                  </a:cubicBezTo>
                  <a:cubicBezTo>
                    <a:pt x="3243" y="223"/>
                    <a:pt x="3232" y="241"/>
                    <a:pt x="3223" y="263"/>
                  </a:cubicBezTo>
                  <a:cubicBezTo>
                    <a:pt x="3215" y="284"/>
                    <a:pt x="3211" y="307"/>
                    <a:pt x="3211" y="332"/>
                  </a:cubicBezTo>
                  <a:cubicBezTo>
                    <a:pt x="3211" y="358"/>
                    <a:pt x="3215" y="382"/>
                    <a:pt x="3222" y="403"/>
                  </a:cubicBezTo>
                  <a:cubicBezTo>
                    <a:pt x="3229" y="423"/>
                    <a:pt x="3240" y="441"/>
                    <a:pt x="3253" y="455"/>
                  </a:cubicBezTo>
                  <a:cubicBezTo>
                    <a:pt x="3267" y="470"/>
                    <a:pt x="3283" y="481"/>
                    <a:pt x="3302" y="488"/>
                  </a:cubicBezTo>
                  <a:cubicBezTo>
                    <a:pt x="3321" y="496"/>
                    <a:pt x="3342" y="500"/>
                    <a:pt x="3366" y="500"/>
                  </a:cubicBezTo>
                  <a:cubicBezTo>
                    <a:pt x="3398" y="500"/>
                    <a:pt x="3426" y="492"/>
                    <a:pt x="3449" y="478"/>
                  </a:cubicBezTo>
                  <a:cubicBezTo>
                    <a:pt x="3472" y="463"/>
                    <a:pt x="3489" y="442"/>
                    <a:pt x="3499" y="416"/>
                  </a:cubicBezTo>
                  <a:lnTo>
                    <a:pt x="3480" y="404"/>
                  </a:lnTo>
                  <a:cubicBezTo>
                    <a:pt x="3469" y="419"/>
                    <a:pt x="3456" y="431"/>
                    <a:pt x="3443" y="439"/>
                  </a:cubicBezTo>
                  <a:cubicBezTo>
                    <a:pt x="3429" y="448"/>
                    <a:pt x="3412" y="452"/>
                    <a:pt x="3392" y="452"/>
                  </a:cubicBezTo>
                  <a:cubicBezTo>
                    <a:pt x="3362" y="452"/>
                    <a:pt x="3338" y="442"/>
                    <a:pt x="3319" y="422"/>
                  </a:cubicBezTo>
                  <a:cubicBezTo>
                    <a:pt x="3300" y="401"/>
                    <a:pt x="3291" y="371"/>
                    <a:pt x="3290" y="330"/>
                  </a:cubicBezTo>
                  <a:lnTo>
                    <a:pt x="3498" y="33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274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716663" y="2954337"/>
            <a:ext cx="4140000" cy="1324800"/>
          </a:xfrm>
          <a:solidFill>
            <a:schemeClr val="bg2">
              <a:alpha val="75000"/>
            </a:schemeClr>
          </a:solidFill>
        </p:spPr>
        <p:txBody>
          <a:bodyPr lIns="216000" tIns="216000" rIns="216000" bIns="216000"/>
          <a:lstStyle>
            <a:lvl1pPr>
              <a:lnSpc>
                <a:spcPts val="2000"/>
              </a:lnSpc>
              <a:spcBef>
                <a:spcPts val="0"/>
              </a:spcBef>
              <a:defRPr sz="1400">
                <a:latin typeface="+mj-l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5709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14C1-189C-46DD-BA48-CB665A8183D4}" type="datetime1">
              <a:rPr lang="de-DE" smtClean="0"/>
              <a:t>25.01.2022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55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E2B29-FD03-49D0-A8BB-8DAFF2F0F351}" type="datetime1">
              <a:rPr lang="de-DE" smtClean="0"/>
              <a:t>25.01.2022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9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Weiß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87338" y="2610000"/>
            <a:ext cx="4364175" cy="1662113"/>
          </a:xfrm>
        </p:spPr>
        <p:txBody>
          <a:bodyPr anchor="t" anchorCtr="0"/>
          <a:lstStyle>
            <a:lvl1pPr>
              <a:lnSpc>
                <a:spcPts val="2000"/>
              </a:lnSpc>
              <a:defRPr sz="1400">
                <a:latin typeface="+mj-lt"/>
              </a:defRPr>
            </a:lvl1pPr>
            <a:lvl2pPr marL="0" indent="0">
              <a:lnSpc>
                <a:spcPts val="2000"/>
              </a:lnSpc>
              <a:buFontTx/>
              <a:buNone/>
              <a:defRPr sz="1400"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2" name="Freeform 6"/>
          <p:cNvSpPr>
            <a:spLocks noChangeAspect="1"/>
          </p:cNvSpPr>
          <p:nvPr userDrawn="1"/>
        </p:nvSpPr>
        <p:spPr bwMode="auto">
          <a:xfrm>
            <a:off x="7302603" y="3308727"/>
            <a:ext cx="1554060" cy="1555200"/>
          </a:xfrm>
          <a:custGeom>
            <a:avLst/>
            <a:gdLst>
              <a:gd name="T0" fmla="*/ 0 w 2268"/>
              <a:gd name="T1" fmla="*/ 0 h 2268"/>
              <a:gd name="T2" fmla="*/ 0 w 2268"/>
              <a:gd name="T3" fmla="*/ 0 h 2268"/>
              <a:gd name="T4" fmla="*/ 0 w 2268"/>
              <a:gd name="T5" fmla="*/ 144 h 2268"/>
              <a:gd name="T6" fmla="*/ 204 w 2268"/>
              <a:gd name="T7" fmla="*/ 344 h 2268"/>
              <a:gd name="T8" fmla="*/ 204 w 2268"/>
              <a:gd name="T9" fmla="*/ 1389 h 2268"/>
              <a:gd name="T10" fmla="*/ 184 w 2268"/>
              <a:gd name="T11" fmla="*/ 1956 h 2268"/>
              <a:gd name="T12" fmla="*/ 82 w 2268"/>
              <a:gd name="T13" fmla="*/ 2117 h 2268"/>
              <a:gd name="T14" fmla="*/ 0 w 2268"/>
              <a:gd name="T15" fmla="*/ 2123 h 2268"/>
              <a:gd name="T16" fmla="*/ 0 w 2268"/>
              <a:gd name="T17" fmla="*/ 2268 h 2268"/>
              <a:gd name="T18" fmla="*/ 781 w 2268"/>
              <a:gd name="T19" fmla="*/ 2268 h 2268"/>
              <a:gd name="T20" fmla="*/ 781 w 2268"/>
              <a:gd name="T21" fmla="*/ 2123 h 2268"/>
              <a:gd name="T22" fmla="*/ 624 w 2268"/>
              <a:gd name="T23" fmla="*/ 2113 h 2268"/>
              <a:gd name="T24" fmla="*/ 479 w 2268"/>
              <a:gd name="T25" fmla="*/ 1950 h 2268"/>
              <a:gd name="T26" fmla="*/ 456 w 2268"/>
              <a:gd name="T27" fmla="*/ 1389 h 2268"/>
              <a:gd name="T28" fmla="*/ 456 w 2268"/>
              <a:gd name="T29" fmla="*/ 544 h 2268"/>
              <a:gd name="T30" fmla="*/ 479 w 2268"/>
              <a:gd name="T31" fmla="*/ 544 h 2268"/>
              <a:gd name="T32" fmla="*/ 1528 w 2268"/>
              <a:gd name="T33" fmla="*/ 2268 h 2268"/>
              <a:gd name="T34" fmla="*/ 2056 w 2268"/>
              <a:gd name="T35" fmla="*/ 2268 h 2268"/>
              <a:gd name="T36" fmla="*/ 2056 w 2268"/>
              <a:gd name="T37" fmla="*/ 878 h 2268"/>
              <a:gd name="T38" fmla="*/ 2075 w 2268"/>
              <a:gd name="T39" fmla="*/ 311 h 2268"/>
              <a:gd name="T40" fmla="*/ 2200 w 2268"/>
              <a:gd name="T41" fmla="*/ 151 h 2268"/>
              <a:gd name="T42" fmla="*/ 2268 w 2268"/>
              <a:gd name="T43" fmla="*/ 144 h 2268"/>
              <a:gd name="T44" fmla="*/ 2268 w 2268"/>
              <a:gd name="T45" fmla="*/ 0 h 2268"/>
              <a:gd name="T46" fmla="*/ 1479 w 2268"/>
              <a:gd name="T47" fmla="*/ 0 h 2268"/>
              <a:gd name="T48" fmla="*/ 1479 w 2268"/>
              <a:gd name="T49" fmla="*/ 144 h 2268"/>
              <a:gd name="T50" fmla="*/ 1636 w 2268"/>
              <a:gd name="T51" fmla="*/ 154 h 2268"/>
              <a:gd name="T52" fmla="*/ 1780 w 2268"/>
              <a:gd name="T53" fmla="*/ 318 h 2268"/>
              <a:gd name="T54" fmla="*/ 1803 w 2268"/>
              <a:gd name="T55" fmla="*/ 878 h 2268"/>
              <a:gd name="T56" fmla="*/ 1803 w 2268"/>
              <a:gd name="T57" fmla="*/ 1370 h 2268"/>
              <a:gd name="T58" fmla="*/ 1784 w 2268"/>
              <a:gd name="T59" fmla="*/ 1370 h 2268"/>
              <a:gd name="T60" fmla="*/ 951 w 2268"/>
              <a:gd name="T61" fmla="*/ 0 h 2268"/>
              <a:gd name="T62" fmla="*/ 0 w 2268"/>
              <a:gd name="T63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8" h="2268">
                <a:moveTo>
                  <a:pt x="0" y="0"/>
                </a:moveTo>
                <a:lnTo>
                  <a:pt x="0" y="0"/>
                </a:lnTo>
                <a:lnTo>
                  <a:pt x="0" y="144"/>
                </a:lnTo>
                <a:cubicBezTo>
                  <a:pt x="197" y="151"/>
                  <a:pt x="204" y="173"/>
                  <a:pt x="204" y="344"/>
                </a:cubicBezTo>
                <a:lnTo>
                  <a:pt x="204" y="1389"/>
                </a:lnTo>
                <a:cubicBezTo>
                  <a:pt x="204" y="1687"/>
                  <a:pt x="201" y="1832"/>
                  <a:pt x="184" y="1956"/>
                </a:cubicBezTo>
                <a:cubicBezTo>
                  <a:pt x="171" y="2077"/>
                  <a:pt x="161" y="2113"/>
                  <a:pt x="82" y="2117"/>
                </a:cubicBezTo>
                <a:lnTo>
                  <a:pt x="0" y="2123"/>
                </a:lnTo>
                <a:lnTo>
                  <a:pt x="0" y="2268"/>
                </a:lnTo>
                <a:lnTo>
                  <a:pt x="781" y="2268"/>
                </a:lnTo>
                <a:lnTo>
                  <a:pt x="781" y="2123"/>
                </a:lnTo>
                <a:lnTo>
                  <a:pt x="624" y="2113"/>
                </a:lnTo>
                <a:cubicBezTo>
                  <a:pt x="542" y="2107"/>
                  <a:pt x="499" y="2071"/>
                  <a:pt x="479" y="1950"/>
                </a:cubicBezTo>
                <a:cubicBezTo>
                  <a:pt x="463" y="1832"/>
                  <a:pt x="456" y="1687"/>
                  <a:pt x="456" y="1389"/>
                </a:cubicBezTo>
                <a:lnTo>
                  <a:pt x="456" y="544"/>
                </a:lnTo>
                <a:lnTo>
                  <a:pt x="479" y="544"/>
                </a:lnTo>
                <a:cubicBezTo>
                  <a:pt x="843" y="1124"/>
                  <a:pt x="1161" y="1651"/>
                  <a:pt x="1528" y="2268"/>
                </a:cubicBezTo>
                <a:lnTo>
                  <a:pt x="2056" y="2268"/>
                </a:lnTo>
                <a:lnTo>
                  <a:pt x="2056" y="878"/>
                </a:lnTo>
                <a:cubicBezTo>
                  <a:pt x="2056" y="580"/>
                  <a:pt x="2059" y="436"/>
                  <a:pt x="2075" y="311"/>
                </a:cubicBezTo>
                <a:cubicBezTo>
                  <a:pt x="2088" y="190"/>
                  <a:pt x="2121" y="154"/>
                  <a:pt x="2200" y="151"/>
                </a:cubicBezTo>
                <a:lnTo>
                  <a:pt x="2268" y="144"/>
                </a:lnTo>
                <a:lnTo>
                  <a:pt x="2268" y="0"/>
                </a:lnTo>
                <a:lnTo>
                  <a:pt x="1479" y="0"/>
                </a:lnTo>
                <a:lnTo>
                  <a:pt x="1479" y="144"/>
                </a:lnTo>
                <a:lnTo>
                  <a:pt x="1636" y="154"/>
                </a:lnTo>
                <a:cubicBezTo>
                  <a:pt x="1718" y="160"/>
                  <a:pt x="1761" y="196"/>
                  <a:pt x="1780" y="318"/>
                </a:cubicBezTo>
                <a:cubicBezTo>
                  <a:pt x="1797" y="436"/>
                  <a:pt x="1803" y="580"/>
                  <a:pt x="1803" y="878"/>
                </a:cubicBezTo>
                <a:lnTo>
                  <a:pt x="1803" y="1370"/>
                </a:lnTo>
                <a:lnTo>
                  <a:pt x="1784" y="1370"/>
                </a:lnTo>
                <a:cubicBezTo>
                  <a:pt x="1476" y="875"/>
                  <a:pt x="1194" y="445"/>
                  <a:pt x="95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45" y="4564988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546988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87338" y="2610000"/>
            <a:ext cx="4364175" cy="1662113"/>
          </a:xfrm>
        </p:spPr>
        <p:txBody>
          <a:bodyPr anchor="t" anchorCtr="0"/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7302603" y="3308727"/>
            <a:ext cx="1554060" cy="1555200"/>
          </a:xfrm>
          <a:custGeom>
            <a:avLst/>
            <a:gdLst>
              <a:gd name="T0" fmla="*/ 0 w 2268"/>
              <a:gd name="T1" fmla="*/ 0 h 2268"/>
              <a:gd name="T2" fmla="*/ 0 w 2268"/>
              <a:gd name="T3" fmla="*/ 0 h 2268"/>
              <a:gd name="T4" fmla="*/ 0 w 2268"/>
              <a:gd name="T5" fmla="*/ 144 h 2268"/>
              <a:gd name="T6" fmla="*/ 204 w 2268"/>
              <a:gd name="T7" fmla="*/ 344 h 2268"/>
              <a:gd name="T8" fmla="*/ 204 w 2268"/>
              <a:gd name="T9" fmla="*/ 1389 h 2268"/>
              <a:gd name="T10" fmla="*/ 184 w 2268"/>
              <a:gd name="T11" fmla="*/ 1956 h 2268"/>
              <a:gd name="T12" fmla="*/ 82 w 2268"/>
              <a:gd name="T13" fmla="*/ 2117 h 2268"/>
              <a:gd name="T14" fmla="*/ 0 w 2268"/>
              <a:gd name="T15" fmla="*/ 2123 h 2268"/>
              <a:gd name="T16" fmla="*/ 0 w 2268"/>
              <a:gd name="T17" fmla="*/ 2268 h 2268"/>
              <a:gd name="T18" fmla="*/ 781 w 2268"/>
              <a:gd name="T19" fmla="*/ 2268 h 2268"/>
              <a:gd name="T20" fmla="*/ 781 w 2268"/>
              <a:gd name="T21" fmla="*/ 2123 h 2268"/>
              <a:gd name="T22" fmla="*/ 624 w 2268"/>
              <a:gd name="T23" fmla="*/ 2113 h 2268"/>
              <a:gd name="T24" fmla="*/ 479 w 2268"/>
              <a:gd name="T25" fmla="*/ 1950 h 2268"/>
              <a:gd name="T26" fmla="*/ 456 w 2268"/>
              <a:gd name="T27" fmla="*/ 1389 h 2268"/>
              <a:gd name="T28" fmla="*/ 456 w 2268"/>
              <a:gd name="T29" fmla="*/ 544 h 2268"/>
              <a:gd name="T30" fmla="*/ 479 w 2268"/>
              <a:gd name="T31" fmla="*/ 544 h 2268"/>
              <a:gd name="T32" fmla="*/ 1528 w 2268"/>
              <a:gd name="T33" fmla="*/ 2268 h 2268"/>
              <a:gd name="T34" fmla="*/ 2056 w 2268"/>
              <a:gd name="T35" fmla="*/ 2268 h 2268"/>
              <a:gd name="T36" fmla="*/ 2056 w 2268"/>
              <a:gd name="T37" fmla="*/ 878 h 2268"/>
              <a:gd name="T38" fmla="*/ 2075 w 2268"/>
              <a:gd name="T39" fmla="*/ 311 h 2268"/>
              <a:gd name="T40" fmla="*/ 2200 w 2268"/>
              <a:gd name="T41" fmla="*/ 151 h 2268"/>
              <a:gd name="T42" fmla="*/ 2268 w 2268"/>
              <a:gd name="T43" fmla="*/ 144 h 2268"/>
              <a:gd name="T44" fmla="*/ 2268 w 2268"/>
              <a:gd name="T45" fmla="*/ 0 h 2268"/>
              <a:gd name="T46" fmla="*/ 1479 w 2268"/>
              <a:gd name="T47" fmla="*/ 0 h 2268"/>
              <a:gd name="T48" fmla="*/ 1479 w 2268"/>
              <a:gd name="T49" fmla="*/ 144 h 2268"/>
              <a:gd name="T50" fmla="*/ 1636 w 2268"/>
              <a:gd name="T51" fmla="*/ 154 h 2268"/>
              <a:gd name="T52" fmla="*/ 1780 w 2268"/>
              <a:gd name="T53" fmla="*/ 318 h 2268"/>
              <a:gd name="T54" fmla="*/ 1803 w 2268"/>
              <a:gd name="T55" fmla="*/ 878 h 2268"/>
              <a:gd name="T56" fmla="*/ 1803 w 2268"/>
              <a:gd name="T57" fmla="*/ 1370 h 2268"/>
              <a:gd name="T58" fmla="*/ 1784 w 2268"/>
              <a:gd name="T59" fmla="*/ 1370 h 2268"/>
              <a:gd name="T60" fmla="*/ 951 w 2268"/>
              <a:gd name="T61" fmla="*/ 0 h 2268"/>
              <a:gd name="T62" fmla="*/ 0 w 2268"/>
              <a:gd name="T63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8" h="2268">
                <a:moveTo>
                  <a:pt x="0" y="0"/>
                </a:moveTo>
                <a:lnTo>
                  <a:pt x="0" y="0"/>
                </a:lnTo>
                <a:lnTo>
                  <a:pt x="0" y="144"/>
                </a:lnTo>
                <a:cubicBezTo>
                  <a:pt x="197" y="151"/>
                  <a:pt x="204" y="173"/>
                  <a:pt x="204" y="344"/>
                </a:cubicBezTo>
                <a:lnTo>
                  <a:pt x="204" y="1389"/>
                </a:lnTo>
                <a:cubicBezTo>
                  <a:pt x="204" y="1687"/>
                  <a:pt x="201" y="1832"/>
                  <a:pt x="184" y="1956"/>
                </a:cubicBezTo>
                <a:cubicBezTo>
                  <a:pt x="171" y="2077"/>
                  <a:pt x="161" y="2113"/>
                  <a:pt x="82" y="2117"/>
                </a:cubicBezTo>
                <a:lnTo>
                  <a:pt x="0" y="2123"/>
                </a:lnTo>
                <a:lnTo>
                  <a:pt x="0" y="2268"/>
                </a:lnTo>
                <a:lnTo>
                  <a:pt x="781" y="2268"/>
                </a:lnTo>
                <a:lnTo>
                  <a:pt x="781" y="2123"/>
                </a:lnTo>
                <a:lnTo>
                  <a:pt x="624" y="2113"/>
                </a:lnTo>
                <a:cubicBezTo>
                  <a:pt x="542" y="2107"/>
                  <a:pt x="499" y="2071"/>
                  <a:pt x="479" y="1950"/>
                </a:cubicBezTo>
                <a:cubicBezTo>
                  <a:pt x="463" y="1832"/>
                  <a:pt x="456" y="1687"/>
                  <a:pt x="456" y="1389"/>
                </a:cubicBezTo>
                <a:lnTo>
                  <a:pt x="456" y="544"/>
                </a:lnTo>
                <a:lnTo>
                  <a:pt x="479" y="544"/>
                </a:lnTo>
                <a:cubicBezTo>
                  <a:pt x="843" y="1124"/>
                  <a:pt x="1161" y="1651"/>
                  <a:pt x="1528" y="2268"/>
                </a:cubicBezTo>
                <a:lnTo>
                  <a:pt x="2056" y="2268"/>
                </a:lnTo>
                <a:lnTo>
                  <a:pt x="2056" y="878"/>
                </a:lnTo>
                <a:cubicBezTo>
                  <a:pt x="2056" y="580"/>
                  <a:pt x="2059" y="436"/>
                  <a:pt x="2075" y="311"/>
                </a:cubicBezTo>
                <a:cubicBezTo>
                  <a:pt x="2088" y="190"/>
                  <a:pt x="2121" y="154"/>
                  <a:pt x="2200" y="151"/>
                </a:cubicBezTo>
                <a:lnTo>
                  <a:pt x="2268" y="144"/>
                </a:lnTo>
                <a:lnTo>
                  <a:pt x="2268" y="0"/>
                </a:lnTo>
                <a:lnTo>
                  <a:pt x="1479" y="0"/>
                </a:lnTo>
                <a:lnTo>
                  <a:pt x="1479" y="144"/>
                </a:lnTo>
                <a:lnTo>
                  <a:pt x="1636" y="154"/>
                </a:lnTo>
                <a:cubicBezTo>
                  <a:pt x="1718" y="160"/>
                  <a:pt x="1761" y="196"/>
                  <a:pt x="1780" y="318"/>
                </a:cubicBezTo>
                <a:cubicBezTo>
                  <a:pt x="1797" y="436"/>
                  <a:pt x="1803" y="580"/>
                  <a:pt x="1803" y="878"/>
                </a:cubicBezTo>
                <a:lnTo>
                  <a:pt x="1803" y="1370"/>
                </a:lnTo>
                <a:lnTo>
                  <a:pt x="1784" y="1370"/>
                </a:lnTo>
                <a:cubicBezTo>
                  <a:pt x="1476" y="875"/>
                  <a:pt x="1194" y="445"/>
                  <a:pt x="95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64800"/>
            <a:ext cx="1559789" cy="288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1375799"/>
            <a:ext cx="8569326" cy="1179810"/>
          </a:xfrm>
        </p:spPr>
        <p:txBody>
          <a:bodyPr anchor="t" anchorCtr="0">
            <a:spAutoFit/>
          </a:bodyPr>
          <a:lstStyle>
            <a:lvl1pPr>
              <a:lnSpc>
                <a:spcPts val="4600"/>
              </a:lnSpc>
              <a:defRPr sz="34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87338" y="2610000"/>
            <a:ext cx="4364175" cy="1662113"/>
          </a:xfrm>
        </p:spPr>
        <p:txBody>
          <a:bodyPr anchor="t" anchorCtr="0"/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000"/>
              </a:lnSpc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7302603" y="3308727"/>
            <a:ext cx="1554060" cy="1555200"/>
          </a:xfrm>
          <a:custGeom>
            <a:avLst/>
            <a:gdLst>
              <a:gd name="T0" fmla="*/ 0 w 2268"/>
              <a:gd name="T1" fmla="*/ 0 h 2268"/>
              <a:gd name="T2" fmla="*/ 0 w 2268"/>
              <a:gd name="T3" fmla="*/ 0 h 2268"/>
              <a:gd name="T4" fmla="*/ 0 w 2268"/>
              <a:gd name="T5" fmla="*/ 144 h 2268"/>
              <a:gd name="T6" fmla="*/ 204 w 2268"/>
              <a:gd name="T7" fmla="*/ 344 h 2268"/>
              <a:gd name="T8" fmla="*/ 204 w 2268"/>
              <a:gd name="T9" fmla="*/ 1389 h 2268"/>
              <a:gd name="T10" fmla="*/ 184 w 2268"/>
              <a:gd name="T11" fmla="*/ 1956 h 2268"/>
              <a:gd name="T12" fmla="*/ 82 w 2268"/>
              <a:gd name="T13" fmla="*/ 2117 h 2268"/>
              <a:gd name="T14" fmla="*/ 0 w 2268"/>
              <a:gd name="T15" fmla="*/ 2123 h 2268"/>
              <a:gd name="T16" fmla="*/ 0 w 2268"/>
              <a:gd name="T17" fmla="*/ 2268 h 2268"/>
              <a:gd name="T18" fmla="*/ 781 w 2268"/>
              <a:gd name="T19" fmla="*/ 2268 h 2268"/>
              <a:gd name="T20" fmla="*/ 781 w 2268"/>
              <a:gd name="T21" fmla="*/ 2123 h 2268"/>
              <a:gd name="T22" fmla="*/ 624 w 2268"/>
              <a:gd name="T23" fmla="*/ 2113 h 2268"/>
              <a:gd name="T24" fmla="*/ 479 w 2268"/>
              <a:gd name="T25" fmla="*/ 1950 h 2268"/>
              <a:gd name="T26" fmla="*/ 456 w 2268"/>
              <a:gd name="T27" fmla="*/ 1389 h 2268"/>
              <a:gd name="T28" fmla="*/ 456 w 2268"/>
              <a:gd name="T29" fmla="*/ 544 h 2268"/>
              <a:gd name="T30" fmla="*/ 479 w 2268"/>
              <a:gd name="T31" fmla="*/ 544 h 2268"/>
              <a:gd name="T32" fmla="*/ 1528 w 2268"/>
              <a:gd name="T33" fmla="*/ 2268 h 2268"/>
              <a:gd name="T34" fmla="*/ 2056 w 2268"/>
              <a:gd name="T35" fmla="*/ 2268 h 2268"/>
              <a:gd name="T36" fmla="*/ 2056 w 2268"/>
              <a:gd name="T37" fmla="*/ 878 h 2268"/>
              <a:gd name="T38" fmla="*/ 2075 w 2268"/>
              <a:gd name="T39" fmla="*/ 311 h 2268"/>
              <a:gd name="T40" fmla="*/ 2200 w 2268"/>
              <a:gd name="T41" fmla="*/ 151 h 2268"/>
              <a:gd name="T42" fmla="*/ 2268 w 2268"/>
              <a:gd name="T43" fmla="*/ 144 h 2268"/>
              <a:gd name="T44" fmla="*/ 2268 w 2268"/>
              <a:gd name="T45" fmla="*/ 0 h 2268"/>
              <a:gd name="T46" fmla="*/ 1479 w 2268"/>
              <a:gd name="T47" fmla="*/ 0 h 2268"/>
              <a:gd name="T48" fmla="*/ 1479 w 2268"/>
              <a:gd name="T49" fmla="*/ 144 h 2268"/>
              <a:gd name="T50" fmla="*/ 1636 w 2268"/>
              <a:gd name="T51" fmla="*/ 154 h 2268"/>
              <a:gd name="T52" fmla="*/ 1780 w 2268"/>
              <a:gd name="T53" fmla="*/ 318 h 2268"/>
              <a:gd name="T54" fmla="*/ 1803 w 2268"/>
              <a:gd name="T55" fmla="*/ 878 h 2268"/>
              <a:gd name="T56" fmla="*/ 1803 w 2268"/>
              <a:gd name="T57" fmla="*/ 1370 h 2268"/>
              <a:gd name="T58" fmla="*/ 1784 w 2268"/>
              <a:gd name="T59" fmla="*/ 1370 h 2268"/>
              <a:gd name="T60" fmla="*/ 951 w 2268"/>
              <a:gd name="T61" fmla="*/ 0 h 2268"/>
              <a:gd name="T62" fmla="*/ 0 w 2268"/>
              <a:gd name="T63" fmla="*/ 0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8" h="2268">
                <a:moveTo>
                  <a:pt x="0" y="0"/>
                </a:moveTo>
                <a:lnTo>
                  <a:pt x="0" y="0"/>
                </a:lnTo>
                <a:lnTo>
                  <a:pt x="0" y="144"/>
                </a:lnTo>
                <a:cubicBezTo>
                  <a:pt x="197" y="151"/>
                  <a:pt x="204" y="173"/>
                  <a:pt x="204" y="344"/>
                </a:cubicBezTo>
                <a:lnTo>
                  <a:pt x="204" y="1389"/>
                </a:lnTo>
                <a:cubicBezTo>
                  <a:pt x="204" y="1687"/>
                  <a:pt x="201" y="1832"/>
                  <a:pt x="184" y="1956"/>
                </a:cubicBezTo>
                <a:cubicBezTo>
                  <a:pt x="171" y="2077"/>
                  <a:pt x="161" y="2113"/>
                  <a:pt x="82" y="2117"/>
                </a:cubicBezTo>
                <a:lnTo>
                  <a:pt x="0" y="2123"/>
                </a:lnTo>
                <a:lnTo>
                  <a:pt x="0" y="2268"/>
                </a:lnTo>
                <a:lnTo>
                  <a:pt x="781" y="2268"/>
                </a:lnTo>
                <a:lnTo>
                  <a:pt x="781" y="2123"/>
                </a:lnTo>
                <a:lnTo>
                  <a:pt x="624" y="2113"/>
                </a:lnTo>
                <a:cubicBezTo>
                  <a:pt x="542" y="2107"/>
                  <a:pt x="499" y="2071"/>
                  <a:pt x="479" y="1950"/>
                </a:cubicBezTo>
                <a:cubicBezTo>
                  <a:pt x="463" y="1832"/>
                  <a:pt x="456" y="1687"/>
                  <a:pt x="456" y="1389"/>
                </a:cubicBezTo>
                <a:lnTo>
                  <a:pt x="456" y="544"/>
                </a:lnTo>
                <a:lnTo>
                  <a:pt x="479" y="544"/>
                </a:lnTo>
                <a:cubicBezTo>
                  <a:pt x="843" y="1124"/>
                  <a:pt x="1161" y="1651"/>
                  <a:pt x="1528" y="2268"/>
                </a:cubicBezTo>
                <a:lnTo>
                  <a:pt x="2056" y="2268"/>
                </a:lnTo>
                <a:lnTo>
                  <a:pt x="2056" y="878"/>
                </a:lnTo>
                <a:cubicBezTo>
                  <a:pt x="2056" y="580"/>
                  <a:pt x="2059" y="436"/>
                  <a:pt x="2075" y="311"/>
                </a:cubicBezTo>
                <a:cubicBezTo>
                  <a:pt x="2088" y="190"/>
                  <a:pt x="2121" y="154"/>
                  <a:pt x="2200" y="151"/>
                </a:cubicBezTo>
                <a:lnTo>
                  <a:pt x="2268" y="144"/>
                </a:lnTo>
                <a:lnTo>
                  <a:pt x="2268" y="0"/>
                </a:lnTo>
                <a:lnTo>
                  <a:pt x="1479" y="0"/>
                </a:lnTo>
                <a:lnTo>
                  <a:pt x="1479" y="144"/>
                </a:lnTo>
                <a:lnTo>
                  <a:pt x="1636" y="154"/>
                </a:lnTo>
                <a:cubicBezTo>
                  <a:pt x="1718" y="160"/>
                  <a:pt x="1761" y="196"/>
                  <a:pt x="1780" y="318"/>
                </a:cubicBezTo>
                <a:cubicBezTo>
                  <a:pt x="1797" y="436"/>
                  <a:pt x="1803" y="580"/>
                  <a:pt x="1803" y="878"/>
                </a:cubicBezTo>
                <a:lnTo>
                  <a:pt x="1803" y="1370"/>
                </a:lnTo>
                <a:lnTo>
                  <a:pt x="1784" y="1370"/>
                </a:lnTo>
                <a:cubicBezTo>
                  <a:pt x="1476" y="875"/>
                  <a:pt x="1194" y="445"/>
                  <a:pt x="95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564800"/>
            <a:ext cx="1559789" cy="28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546800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4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-59532" y="-111919"/>
            <a:ext cx="3436145" cy="15263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673793" y="3008750"/>
            <a:ext cx="5540138" cy="228557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5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ot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34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3719899"/>
            <a:ext cx="8569325" cy="360000"/>
          </a:xfrm>
        </p:spPr>
        <p:txBody>
          <a:bodyPr anchor="t" anchorCtr="0">
            <a:spAutoFit/>
          </a:bodyPr>
          <a:lstStyle>
            <a:lvl1pPr algn="l"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4184513"/>
            <a:ext cx="6108605" cy="288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4457509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D06844A7-F1CD-42F5-BCD9-9DCC0B1C2B55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287338" y="288925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8135937" y="2415600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287338" y="288925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14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lau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34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3719899"/>
            <a:ext cx="8569325" cy="360000"/>
          </a:xfrm>
        </p:spPr>
        <p:txBody>
          <a:bodyPr anchor="t" anchorCtr="0">
            <a:spAutoFit/>
          </a:bodyPr>
          <a:lstStyle>
            <a:lvl1pPr algn="l"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4184513"/>
            <a:ext cx="6108605" cy="288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4457509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FD0B13C0-3606-4DE7-AFAB-40853EBF0822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87338" y="288925"/>
            <a:ext cx="720725" cy="723900"/>
          </a:xfrm>
          <a:custGeom>
            <a:avLst/>
            <a:gdLst>
              <a:gd name="T0" fmla="*/ 297 w 755"/>
              <a:gd name="T1" fmla="*/ 320 h 755"/>
              <a:gd name="T2" fmla="*/ 297 w 755"/>
              <a:gd name="T3" fmla="*/ 320 h 755"/>
              <a:gd name="T4" fmla="*/ 297 w 755"/>
              <a:gd name="T5" fmla="*/ 114 h 755"/>
              <a:gd name="T6" fmla="*/ 347 w 755"/>
              <a:gd name="T7" fmla="*/ 47 h 755"/>
              <a:gd name="T8" fmla="*/ 347 w 755"/>
              <a:gd name="T9" fmla="*/ 0 h 755"/>
              <a:gd name="T10" fmla="*/ 0 w 755"/>
              <a:gd name="T11" fmla="*/ 0 h 755"/>
              <a:gd name="T12" fmla="*/ 0 w 755"/>
              <a:gd name="T13" fmla="*/ 47 h 755"/>
              <a:gd name="T14" fmla="*/ 70 w 755"/>
              <a:gd name="T15" fmla="*/ 114 h 755"/>
              <a:gd name="T16" fmla="*/ 70 w 755"/>
              <a:gd name="T17" fmla="*/ 640 h 755"/>
              <a:gd name="T18" fmla="*/ 0 w 755"/>
              <a:gd name="T19" fmla="*/ 707 h 755"/>
              <a:gd name="T20" fmla="*/ 0 w 755"/>
              <a:gd name="T21" fmla="*/ 755 h 755"/>
              <a:gd name="T22" fmla="*/ 347 w 755"/>
              <a:gd name="T23" fmla="*/ 755 h 755"/>
              <a:gd name="T24" fmla="*/ 347 w 755"/>
              <a:gd name="T25" fmla="*/ 707 h 755"/>
              <a:gd name="T26" fmla="*/ 297 w 755"/>
              <a:gd name="T27" fmla="*/ 640 h 755"/>
              <a:gd name="T28" fmla="*/ 297 w 755"/>
              <a:gd name="T29" fmla="*/ 392 h 755"/>
              <a:gd name="T30" fmla="*/ 461 w 755"/>
              <a:gd name="T31" fmla="*/ 392 h 755"/>
              <a:gd name="T32" fmla="*/ 461 w 755"/>
              <a:gd name="T33" fmla="*/ 640 h 755"/>
              <a:gd name="T34" fmla="*/ 408 w 755"/>
              <a:gd name="T35" fmla="*/ 707 h 755"/>
              <a:gd name="T36" fmla="*/ 408 w 755"/>
              <a:gd name="T37" fmla="*/ 755 h 755"/>
              <a:gd name="T38" fmla="*/ 755 w 755"/>
              <a:gd name="T39" fmla="*/ 755 h 755"/>
              <a:gd name="T40" fmla="*/ 755 w 755"/>
              <a:gd name="T41" fmla="*/ 707 h 755"/>
              <a:gd name="T42" fmla="*/ 687 w 755"/>
              <a:gd name="T43" fmla="*/ 640 h 755"/>
              <a:gd name="T44" fmla="*/ 687 w 755"/>
              <a:gd name="T45" fmla="*/ 114 h 755"/>
              <a:gd name="T46" fmla="*/ 755 w 755"/>
              <a:gd name="T47" fmla="*/ 47 h 755"/>
              <a:gd name="T48" fmla="*/ 755 w 755"/>
              <a:gd name="T49" fmla="*/ 0 h 755"/>
              <a:gd name="T50" fmla="*/ 408 w 755"/>
              <a:gd name="T51" fmla="*/ 0 h 755"/>
              <a:gd name="T52" fmla="*/ 408 w 755"/>
              <a:gd name="T53" fmla="*/ 47 h 755"/>
              <a:gd name="T54" fmla="*/ 461 w 755"/>
              <a:gd name="T55" fmla="*/ 114 h 755"/>
              <a:gd name="T56" fmla="*/ 461 w 755"/>
              <a:gd name="T57" fmla="*/ 320 h 755"/>
              <a:gd name="T58" fmla="*/ 297 w 755"/>
              <a:gd name="T59" fmla="*/ 32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55">
                <a:moveTo>
                  <a:pt x="297" y="320"/>
                </a:moveTo>
                <a:lnTo>
                  <a:pt x="297" y="320"/>
                </a:lnTo>
                <a:lnTo>
                  <a:pt x="297" y="114"/>
                </a:lnTo>
                <a:cubicBezTo>
                  <a:pt x="297" y="57"/>
                  <a:pt x="298" y="47"/>
                  <a:pt x="347" y="47"/>
                </a:cubicBezTo>
                <a:lnTo>
                  <a:pt x="347" y="0"/>
                </a:lnTo>
                <a:lnTo>
                  <a:pt x="0" y="0"/>
                </a:lnTo>
                <a:lnTo>
                  <a:pt x="0" y="47"/>
                </a:lnTo>
                <a:cubicBezTo>
                  <a:pt x="65" y="49"/>
                  <a:pt x="70" y="57"/>
                  <a:pt x="70" y="114"/>
                </a:cubicBezTo>
                <a:lnTo>
                  <a:pt x="70" y="640"/>
                </a:lnTo>
                <a:cubicBezTo>
                  <a:pt x="70" y="697"/>
                  <a:pt x="65" y="705"/>
                  <a:pt x="0" y="707"/>
                </a:cubicBezTo>
                <a:lnTo>
                  <a:pt x="0" y="755"/>
                </a:lnTo>
                <a:lnTo>
                  <a:pt x="347" y="755"/>
                </a:lnTo>
                <a:lnTo>
                  <a:pt x="347" y="707"/>
                </a:lnTo>
                <a:cubicBezTo>
                  <a:pt x="298" y="707"/>
                  <a:pt x="297" y="697"/>
                  <a:pt x="297" y="640"/>
                </a:cubicBezTo>
                <a:lnTo>
                  <a:pt x="297" y="392"/>
                </a:lnTo>
                <a:lnTo>
                  <a:pt x="461" y="392"/>
                </a:lnTo>
                <a:lnTo>
                  <a:pt x="461" y="640"/>
                </a:lnTo>
                <a:cubicBezTo>
                  <a:pt x="461" y="697"/>
                  <a:pt x="461" y="707"/>
                  <a:pt x="408" y="707"/>
                </a:cubicBezTo>
                <a:lnTo>
                  <a:pt x="408" y="755"/>
                </a:lnTo>
                <a:lnTo>
                  <a:pt x="755" y="755"/>
                </a:lnTo>
                <a:lnTo>
                  <a:pt x="755" y="707"/>
                </a:lnTo>
                <a:cubicBezTo>
                  <a:pt x="690" y="705"/>
                  <a:pt x="687" y="697"/>
                  <a:pt x="687" y="640"/>
                </a:cubicBezTo>
                <a:lnTo>
                  <a:pt x="687" y="114"/>
                </a:lnTo>
                <a:cubicBezTo>
                  <a:pt x="687" y="57"/>
                  <a:pt x="690" y="49"/>
                  <a:pt x="755" y="47"/>
                </a:cubicBezTo>
                <a:lnTo>
                  <a:pt x="755" y="0"/>
                </a:lnTo>
                <a:lnTo>
                  <a:pt x="408" y="0"/>
                </a:lnTo>
                <a:lnTo>
                  <a:pt x="408" y="47"/>
                </a:lnTo>
                <a:cubicBezTo>
                  <a:pt x="461" y="48"/>
                  <a:pt x="461" y="57"/>
                  <a:pt x="461" y="114"/>
                </a:cubicBezTo>
                <a:lnTo>
                  <a:pt x="461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8135937" y="2415600"/>
            <a:ext cx="720725" cy="723900"/>
          </a:xfrm>
          <a:custGeom>
            <a:avLst/>
            <a:gdLst>
              <a:gd name="T0" fmla="*/ 0 w 756"/>
              <a:gd name="T1" fmla="*/ 0 h 756"/>
              <a:gd name="T2" fmla="*/ 0 w 756"/>
              <a:gd name="T3" fmla="*/ 0 h 756"/>
              <a:gd name="T4" fmla="*/ 0 w 756"/>
              <a:gd name="T5" fmla="*/ 48 h 756"/>
              <a:gd name="T6" fmla="*/ 68 w 756"/>
              <a:gd name="T7" fmla="*/ 114 h 756"/>
              <a:gd name="T8" fmla="*/ 68 w 756"/>
              <a:gd name="T9" fmla="*/ 463 h 756"/>
              <a:gd name="T10" fmla="*/ 61 w 756"/>
              <a:gd name="T11" fmla="*/ 652 h 756"/>
              <a:gd name="T12" fmla="*/ 27 w 756"/>
              <a:gd name="T13" fmla="*/ 705 h 756"/>
              <a:gd name="T14" fmla="*/ 0 w 756"/>
              <a:gd name="T15" fmla="*/ 707 h 756"/>
              <a:gd name="T16" fmla="*/ 0 w 756"/>
              <a:gd name="T17" fmla="*/ 756 h 756"/>
              <a:gd name="T18" fmla="*/ 260 w 756"/>
              <a:gd name="T19" fmla="*/ 756 h 756"/>
              <a:gd name="T20" fmla="*/ 260 w 756"/>
              <a:gd name="T21" fmla="*/ 707 h 756"/>
              <a:gd name="T22" fmla="*/ 208 w 756"/>
              <a:gd name="T23" fmla="*/ 704 h 756"/>
              <a:gd name="T24" fmla="*/ 160 w 756"/>
              <a:gd name="T25" fmla="*/ 650 h 756"/>
              <a:gd name="T26" fmla="*/ 152 w 756"/>
              <a:gd name="T27" fmla="*/ 463 h 756"/>
              <a:gd name="T28" fmla="*/ 152 w 756"/>
              <a:gd name="T29" fmla="*/ 181 h 756"/>
              <a:gd name="T30" fmla="*/ 160 w 756"/>
              <a:gd name="T31" fmla="*/ 181 h 756"/>
              <a:gd name="T32" fmla="*/ 509 w 756"/>
              <a:gd name="T33" fmla="*/ 756 h 756"/>
              <a:gd name="T34" fmla="*/ 685 w 756"/>
              <a:gd name="T35" fmla="*/ 756 h 756"/>
              <a:gd name="T36" fmla="*/ 685 w 756"/>
              <a:gd name="T37" fmla="*/ 292 h 756"/>
              <a:gd name="T38" fmla="*/ 692 w 756"/>
              <a:gd name="T39" fmla="*/ 103 h 756"/>
              <a:gd name="T40" fmla="*/ 733 w 756"/>
              <a:gd name="T41" fmla="*/ 50 h 756"/>
              <a:gd name="T42" fmla="*/ 756 w 756"/>
              <a:gd name="T43" fmla="*/ 48 h 756"/>
              <a:gd name="T44" fmla="*/ 756 w 756"/>
              <a:gd name="T45" fmla="*/ 0 h 756"/>
              <a:gd name="T46" fmla="*/ 493 w 756"/>
              <a:gd name="T47" fmla="*/ 0 h 756"/>
              <a:gd name="T48" fmla="*/ 493 w 756"/>
              <a:gd name="T49" fmla="*/ 48 h 756"/>
              <a:gd name="T50" fmla="*/ 545 w 756"/>
              <a:gd name="T51" fmla="*/ 51 h 756"/>
              <a:gd name="T52" fmla="*/ 593 w 756"/>
              <a:gd name="T53" fmla="*/ 106 h 756"/>
              <a:gd name="T54" fmla="*/ 601 w 756"/>
              <a:gd name="T55" fmla="*/ 292 h 756"/>
              <a:gd name="T56" fmla="*/ 601 w 756"/>
              <a:gd name="T57" fmla="*/ 456 h 756"/>
              <a:gd name="T58" fmla="*/ 594 w 756"/>
              <a:gd name="T59" fmla="*/ 456 h 756"/>
              <a:gd name="T60" fmla="*/ 317 w 756"/>
              <a:gd name="T61" fmla="*/ 0 h 756"/>
              <a:gd name="T62" fmla="*/ 0 w 756"/>
              <a:gd name="T6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6" h="756">
                <a:moveTo>
                  <a:pt x="0" y="0"/>
                </a:moveTo>
                <a:lnTo>
                  <a:pt x="0" y="0"/>
                </a:lnTo>
                <a:lnTo>
                  <a:pt x="0" y="48"/>
                </a:lnTo>
                <a:cubicBezTo>
                  <a:pt x="65" y="50"/>
                  <a:pt x="68" y="57"/>
                  <a:pt x="68" y="114"/>
                </a:cubicBezTo>
                <a:lnTo>
                  <a:pt x="68" y="463"/>
                </a:lnTo>
                <a:cubicBezTo>
                  <a:pt x="68" y="562"/>
                  <a:pt x="67" y="610"/>
                  <a:pt x="61" y="652"/>
                </a:cubicBezTo>
                <a:cubicBezTo>
                  <a:pt x="57" y="692"/>
                  <a:pt x="53" y="704"/>
                  <a:pt x="27" y="705"/>
                </a:cubicBezTo>
                <a:lnTo>
                  <a:pt x="0" y="707"/>
                </a:lnTo>
                <a:lnTo>
                  <a:pt x="0" y="756"/>
                </a:lnTo>
                <a:lnTo>
                  <a:pt x="260" y="756"/>
                </a:lnTo>
                <a:lnTo>
                  <a:pt x="260" y="707"/>
                </a:lnTo>
                <a:lnTo>
                  <a:pt x="208" y="704"/>
                </a:lnTo>
                <a:cubicBezTo>
                  <a:pt x="180" y="702"/>
                  <a:pt x="166" y="690"/>
                  <a:pt x="160" y="650"/>
                </a:cubicBezTo>
                <a:cubicBezTo>
                  <a:pt x="154" y="610"/>
                  <a:pt x="152" y="562"/>
                  <a:pt x="152" y="463"/>
                </a:cubicBezTo>
                <a:lnTo>
                  <a:pt x="152" y="181"/>
                </a:lnTo>
                <a:lnTo>
                  <a:pt x="160" y="181"/>
                </a:lnTo>
                <a:cubicBezTo>
                  <a:pt x="281" y="374"/>
                  <a:pt x="387" y="550"/>
                  <a:pt x="509" y="756"/>
                </a:cubicBezTo>
                <a:lnTo>
                  <a:pt x="685" y="756"/>
                </a:lnTo>
                <a:lnTo>
                  <a:pt x="685" y="292"/>
                </a:lnTo>
                <a:cubicBezTo>
                  <a:pt x="685" y="193"/>
                  <a:pt x="686" y="145"/>
                  <a:pt x="692" y="103"/>
                </a:cubicBezTo>
                <a:cubicBezTo>
                  <a:pt x="696" y="63"/>
                  <a:pt x="707" y="51"/>
                  <a:pt x="733" y="50"/>
                </a:cubicBezTo>
                <a:lnTo>
                  <a:pt x="756" y="48"/>
                </a:lnTo>
                <a:lnTo>
                  <a:pt x="756" y="0"/>
                </a:lnTo>
                <a:lnTo>
                  <a:pt x="493" y="0"/>
                </a:lnTo>
                <a:lnTo>
                  <a:pt x="493" y="48"/>
                </a:lnTo>
                <a:lnTo>
                  <a:pt x="545" y="51"/>
                </a:lnTo>
                <a:cubicBezTo>
                  <a:pt x="573" y="53"/>
                  <a:pt x="587" y="65"/>
                  <a:pt x="593" y="106"/>
                </a:cubicBezTo>
                <a:cubicBezTo>
                  <a:pt x="599" y="145"/>
                  <a:pt x="601" y="193"/>
                  <a:pt x="601" y="292"/>
                </a:cubicBezTo>
                <a:lnTo>
                  <a:pt x="601" y="456"/>
                </a:lnTo>
                <a:lnTo>
                  <a:pt x="594" y="456"/>
                </a:lnTo>
                <a:cubicBezTo>
                  <a:pt x="492" y="291"/>
                  <a:pt x="398" y="148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82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ild (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72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3718800"/>
            <a:ext cx="8569325" cy="360000"/>
          </a:xfrm>
        </p:spPr>
        <p:txBody>
          <a:bodyPr anchor="t" anchorCtr="0"/>
          <a:lstStyle>
            <a:lvl1pPr algn="l"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4183200"/>
            <a:ext cx="6108605" cy="288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4456800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353A64A8-C457-4768-8C99-69339DE18D0F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79545" y="-106781"/>
            <a:ext cx="1087463" cy="11354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24819" y="2388395"/>
            <a:ext cx="1097755" cy="114558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4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Ro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1892988"/>
            <a:ext cx="8569325" cy="512961"/>
          </a:xfrm>
        </p:spPr>
        <p:txBody>
          <a:bodyPr anchor="t" anchorCtr="0">
            <a:spAutoFit/>
          </a:bodyPr>
          <a:lstStyle>
            <a:lvl1pPr algn="l">
              <a:lnSpc>
                <a:spcPts val="4000"/>
              </a:lnSpc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3493413"/>
            <a:ext cx="6108605" cy="252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3768125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F923B9EC-0EE9-4327-BDD5-F7C7A6CE399F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8496299" y="1064196"/>
            <a:ext cx="360363" cy="360363"/>
          </a:xfrm>
          <a:custGeom>
            <a:avLst/>
            <a:gdLst>
              <a:gd name="T0" fmla="*/ 0 w 378"/>
              <a:gd name="T1" fmla="*/ 0 h 377"/>
              <a:gd name="T2" fmla="*/ 0 w 378"/>
              <a:gd name="T3" fmla="*/ 0 h 377"/>
              <a:gd name="T4" fmla="*/ 0 w 378"/>
              <a:gd name="T5" fmla="*/ 24 h 377"/>
              <a:gd name="T6" fmla="*/ 34 w 378"/>
              <a:gd name="T7" fmla="*/ 57 h 377"/>
              <a:gd name="T8" fmla="*/ 34 w 378"/>
              <a:gd name="T9" fmla="*/ 231 h 377"/>
              <a:gd name="T10" fmla="*/ 31 w 378"/>
              <a:gd name="T11" fmla="*/ 326 h 377"/>
              <a:gd name="T12" fmla="*/ 13 w 378"/>
              <a:gd name="T13" fmla="*/ 352 h 377"/>
              <a:gd name="T14" fmla="*/ 0 w 378"/>
              <a:gd name="T15" fmla="*/ 353 h 377"/>
              <a:gd name="T16" fmla="*/ 0 w 378"/>
              <a:gd name="T17" fmla="*/ 377 h 377"/>
              <a:gd name="T18" fmla="*/ 130 w 378"/>
              <a:gd name="T19" fmla="*/ 377 h 377"/>
              <a:gd name="T20" fmla="*/ 130 w 378"/>
              <a:gd name="T21" fmla="*/ 353 h 377"/>
              <a:gd name="T22" fmla="*/ 104 w 378"/>
              <a:gd name="T23" fmla="*/ 352 h 377"/>
              <a:gd name="T24" fmla="*/ 80 w 378"/>
              <a:gd name="T25" fmla="*/ 325 h 377"/>
              <a:gd name="T26" fmla="*/ 76 w 378"/>
              <a:gd name="T27" fmla="*/ 231 h 377"/>
              <a:gd name="T28" fmla="*/ 76 w 378"/>
              <a:gd name="T29" fmla="*/ 90 h 377"/>
              <a:gd name="T30" fmla="*/ 80 w 378"/>
              <a:gd name="T31" fmla="*/ 90 h 377"/>
              <a:gd name="T32" fmla="*/ 255 w 378"/>
              <a:gd name="T33" fmla="*/ 377 h 377"/>
              <a:gd name="T34" fmla="*/ 342 w 378"/>
              <a:gd name="T35" fmla="*/ 377 h 377"/>
              <a:gd name="T36" fmla="*/ 342 w 378"/>
              <a:gd name="T37" fmla="*/ 146 h 377"/>
              <a:gd name="T38" fmla="*/ 346 w 378"/>
              <a:gd name="T39" fmla="*/ 51 h 377"/>
              <a:gd name="T40" fmla="*/ 366 w 378"/>
              <a:gd name="T41" fmla="*/ 25 h 377"/>
              <a:gd name="T42" fmla="*/ 378 w 378"/>
              <a:gd name="T43" fmla="*/ 24 h 377"/>
              <a:gd name="T44" fmla="*/ 378 w 378"/>
              <a:gd name="T45" fmla="*/ 0 h 377"/>
              <a:gd name="T46" fmla="*/ 246 w 378"/>
              <a:gd name="T47" fmla="*/ 0 h 377"/>
              <a:gd name="T48" fmla="*/ 246 w 378"/>
              <a:gd name="T49" fmla="*/ 24 h 377"/>
              <a:gd name="T50" fmla="*/ 273 w 378"/>
              <a:gd name="T51" fmla="*/ 25 h 377"/>
              <a:gd name="T52" fmla="*/ 297 w 378"/>
              <a:gd name="T53" fmla="*/ 53 h 377"/>
              <a:gd name="T54" fmla="*/ 300 w 378"/>
              <a:gd name="T55" fmla="*/ 146 h 377"/>
              <a:gd name="T56" fmla="*/ 300 w 378"/>
              <a:gd name="T57" fmla="*/ 228 h 377"/>
              <a:gd name="T58" fmla="*/ 297 w 378"/>
              <a:gd name="T59" fmla="*/ 228 h 377"/>
              <a:gd name="T60" fmla="*/ 158 w 378"/>
              <a:gd name="T61" fmla="*/ 0 h 377"/>
              <a:gd name="T62" fmla="*/ 0 w 378"/>
              <a:gd name="T63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8" h="377">
                <a:moveTo>
                  <a:pt x="0" y="0"/>
                </a:moveTo>
                <a:lnTo>
                  <a:pt x="0" y="0"/>
                </a:lnTo>
                <a:lnTo>
                  <a:pt x="0" y="24"/>
                </a:lnTo>
                <a:cubicBezTo>
                  <a:pt x="33" y="25"/>
                  <a:pt x="34" y="28"/>
                  <a:pt x="34" y="57"/>
                </a:cubicBezTo>
                <a:lnTo>
                  <a:pt x="34" y="231"/>
                </a:lnTo>
                <a:cubicBezTo>
                  <a:pt x="34" y="281"/>
                  <a:pt x="33" y="305"/>
                  <a:pt x="31" y="326"/>
                </a:cubicBezTo>
                <a:cubicBezTo>
                  <a:pt x="28" y="346"/>
                  <a:pt x="27" y="352"/>
                  <a:pt x="13" y="352"/>
                </a:cubicBezTo>
                <a:lnTo>
                  <a:pt x="0" y="353"/>
                </a:lnTo>
                <a:lnTo>
                  <a:pt x="0" y="377"/>
                </a:lnTo>
                <a:lnTo>
                  <a:pt x="130" y="377"/>
                </a:lnTo>
                <a:lnTo>
                  <a:pt x="130" y="353"/>
                </a:lnTo>
                <a:lnTo>
                  <a:pt x="104" y="352"/>
                </a:lnTo>
                <a:cubicBezTo>
                  <a:pt x="90" y="351"/>
                  <a:pt x="83" y="345"/>
                  <a:pt x="80" y="325"/>
                </a:cubicBezTo>
                <a:cubicBezTo>
                  <a:pt x="77" y="305"/>
                  <a:pt x="76" y="281"/>
                  <a:pt x="76" y="231"/>
                </a:cubicBezTo>
                <a:lnTo>
                  <a:pt x="76" y="90"/>
                </a:lnTo>
                <a:lnTo>
                  <a:pt x="80" y="90"/>
                </a:lnTo>
                <a:cubicBezTo>
                  <a:pt x="140" y="187"/>
                  <a:pt x="193" y="275"/>
                  <a:pt x="255" y="377"/>
                </a:cubicBezTo>
                <a:lnTo>
                  <a:pt x="342" y="377"/>
                </a:lnTo>
                <a:lnTo>
                  <a:pt x="342" y="146"/>
                </a:lnTo>
                <a:cubicBezTo>
                  <a:pt x="342" y="96"/>
                  <a:pt x="343" y="72"/>
                  <a:pt x="346" y="51"/>
                </a:cubicBezTo>
                <a:cubicBezTo>
                  <a:pt x="348" y="31"/>
                  <a:pt x="353" y="25"/>
                  <a:pt x="366" y="25"/>
                </a:cubicBezTo>
                <a:lnTo>
                  <a:pt x="378" y="24"/>
                </a:lnTo>
                <a:lnTo>
                  <a:pt x="378" y="0"/>
                </a:lnTo>
                <a:lnTo>
                  <a:pt x="246" y="0"/>
                </a:lnTo>
                <a:lnTo>
                  <a:pt x="246" y="24"/>
                </a:lnTo>
                <a:lnTo>
                  <a:pt x="273" y="25"/>
                </a:lnTo>
                <a:cubicBezTo>
                  <a:pt x="286" y="26"/>
                  <a:pt x="293" y="32"/>
                  <a:pt x="297" y="53"/>
                </a:cubicBezTo>
                <a:cubicBezTo>
                  <a:pt x="299" y="72"/>
                  <a:pt x="300" y="96"/>
                  <a:pt x="300" y="146"/>
                </a:cubicBezTo>
                <a:lnTo>
                  <a:pt x="300" y="228"/>
                </a:lnTo>
                <a:lnTo>
                  <a:pt x="297" y="228"/>
                </a:lnTo>
                <a:cubicBezTo>
                  <a:pt x="246" y="145"/>
                  <a:pt x="199" y="74"/>
                  <a:pt x="1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09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1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1892988"/>
            <a:ext cx="8569325" cy="512961"/>
          </a:xfrm>
        </p:spPr>
        <p:txBody>
          <a:bodyPr anchor="t" anchorCtr="0">
            <a:spAutoFit/>
          </a:bodyPr>
          <a:lstStyle>
            <a:lvl1pPr algn="l">
              <a:lnSpc>
                <a:spcPts val="4000"/>
              </a:lnSpc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7" y="3493413"/>
            <a:ext cx="6108605" cy="252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3768125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98ECB18C-368C-4778-AEB1-8C89C450C44B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89719" y="288925"/>
            <a:ext cx="360363" cy="361950"/>
          </a:xfrm>
          <a:custGeom>
            <a:avLst/>
            <a:gdLst>
              <a:gd name="T0" fmla="*/ 148 w 377"/>
              <a:gd name="T1" fmla="*/ 160 h 377"/>
              <a:gd name="T2" fmla="*/ 148 w 377"/>
              <a:gd name="T3" fmla="*/ 160 h 377"/>
              <a:gd name="T4" fmla="*/ 148 w 377"/>
              <a:gd name="T5" fmla="*/ 57 h 377"/>
              <a:gd name="T6" fmla="*/ 173 w 377"/>
              <a:gd name="T7" fmla="*/ 23 h 377"/>
              <a:gd name="T8" fmla="*/ 173 w 377"/>
              <a:gd name="T9" fmla="*/ 0 h 377"/>
              <a:gd name="T10" fmla="*/ 0 w 377"/>
              <a:gd name="T11" fmla="*/ 0 h 377"/>
              <a:gd name="T12" fmla="*/ 0 w 377"/>
              <a:gd name="T13" fmla="*/ 23 h 377"/>
              <a:gd name="T14" fmla="*/ 35 w 377"/>
              <a:gd name="T15" fmla="*/ 57 h 377"/>
              <a:gd name="T16" fmla="*/ 35 w 377"/>
              <a:gd name="T17" fmla="*/ 320 h 377"/>
              <a:gd name="T18" fmla="*/ 0 w 377"/>
              <a:gd name="T19" fmla="*/ 353 h 377"/>
              <a:gd name="T20" fmla="*/ 0 w 377"/>
              <a:gd name="T21" fmla="*/ 377 h 377"/>
              <a:gd name="T22" fmla="*/ 173 w 377"/>
              <a:gd name="T23" fmla="*/ 377 h 377"/>
              <a:gd name="T24" fmla="*/ 173 w 377"/>
              <a:gd name="T25" fmla="*/ 353 h 377"/>
              <a:gd name="T26" fmla="*/ 148 w 377"/>
              <a:gd name="T27" fmla="*/ 320 h 377"/>
              <a:gd name="T28" fmla="*/ 148 w 377"/>
              <a:gd name="T29" fmla="*/ 196 h 377"/>
              <a:gd name="T30" fmla="*/ 230 w 377"/>
              <a:gd name="T31" fmla="*/ 196 h 377"/>
              <a:gd name="T32" fmla="*/ 230 w 377"/>
              <a:gd name="T33" fmla="*/ 320 h 377"/>
              <a:gd name="T34" fmla="*/ 204 w 377"/>
              <a:gd name="T35" fmla="*/ 353 h 377"/>
              <a:gd name="T36" fmla="*/ 204 w 377"/>
              <a:gd name="T37" fmla="*/ 377 h 377"/>
              <a:gd name="T38" fmla="*/ 377 w 377"/>
              <a:gd name="T39" fmla="*/ 377 h 377"/>
              <a:gd name="T40" fmla="*/ 377 w 377"/>
              <a:gd name="T41" fmla="*/ 353 h 377"/>
              <a:gd name="T42" fmla="*/ 343 w 377"/>
              <a:gd name="T43" fmla="*/ 320 h 377"/>
              <a:gd name="T44" fmla="*/ 343 w 377"/>
              <a:gd name="T45" fmla="*/ 57 h 377"/>
              <a:gd name="T46" fmla="*/ 377 w 377"/>
              <a:gd name="T47" fmla="*/ 23 h 377"/>
              <a:gd name="T48" fmla="*/ 377 w 377"/>
              <a:gd name="T49" fmla="*/ 0 h 377"/>
              <a:gd name="T50" fmla="*/ 204 w 377"/>
              <a:gd name="T51" fmla="*/ 0 h 377"/>
              <a:gd name="T52" fmla="*/ 204 w 377"/>
              <a:gd name="T53" fmla="*/ 23 h 377"/>
              <a:gd name="T54" fmla="*/ 230 w 377"/>
              <a:gd name="T55" fmla="*/ 57 h 377"/>
              <a:gd name="T56" fmla="*/ 230 w 377"/>
              <a:gd name="T57" fmla="*/ 160 h 377"/>
              <a:gd name="T58" fmla="*/ 148 w 377"/>
              <a:gd name="T59" fmla="*/ 16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7" h="377">
                <a:moveTo>
                  <a:pt x="148" y="160"/>
                </a:moveTo>
                <a:lnTo>
                  <a:pt x="148" y="160"/>
                </a:lnTo>
                <a:lnTo>
                  <a:pt x="148" y="57"/>
                </a:lnTo>
                <a:cubicBezTo>
                  <a:pt x="148" y="28"/>
                  <a:pt x="149" y="23"/>
                  <a:pt x="173" y="23"/>
                </a:cubicBezTo>
                <a:lnTo>
                  <a:pt x="173" y="0"/>
                </a:lnTo>
                <a:lnTo>
                  <a:pt x="0" y="0"/>
                </a:lnTo>
                <a:lnTo>
                  <a:pt x="0" y="23"/>
                </a:lnTo>
                <a:cubicBezTo>
                  <a:pt x="32" y="24"/>
                  <a:pt x="35" y="28"/>
                  <a:pt x="35" y="57"/>
                </a:cubicBezTo>
                <a:lnTo>
                  <a:pt x="35" y="320"/>
                </a:lnTo>
                <a:cubicBezTo>
                  <a:pt x="35" y="348"/>
                  <a:pt x="32" y="352"/>
                  <a:pt x="0" y="353"/>
                </a:cubicBezTo>
                <a:lnTo>
                  <a:pt x="0" y="377"/>
                </a:lnTo>
                <a:lnTo>
                  <a:pt x="173" y="377"/>
                </a:lnTo>
                <a:lnTo>
                  <a:pt x="173" y="353"/>
                </a:lnTo>
                <a:cubicBezTo>
                  <a:pt x="149" y="353"/>
                  <a:pt x="148" y="348"/>
                  <a:pt x="148" y="320"/>
                </a:cubicBezTo>
                <a:lnTo>
                  <a:pt x="148" y="196"/>
                </a:lnTo>
                <a:lnTo>
                  <a:pt x="230" y="196"/>
                </a:lnTo>
                <a:lnTo>
                  <a:pt x="230" y="320"/>
                </a:lnTo>
                <a:cubicBezTo>
                  <a:pt x="230" y="348"/>
                  <a:pt x="230" y="353"/>
                  <a:pt x="204" y="353"/>
                </a:cubicBezTo>
                <a:lnTo>
                  <a:pt x="204" y="377"/>
                </a:lnTo>
                <a:lnTo>
                  <a:pt x="377" y="377"/>
                </a:lnTo>
                <a:lnTo>
                  <a:pt x="377" y="353"/>
                </a:lnTo>
                <a:cubicBezTo>
                  <a:pt x="345" y="352"/>
                  <a:pt x="343" y="348"/>
                  <a:pt x="343" y="320"/>
                </a:cubicBezTo>
                <a:lnTo>
                  <a:pt x="343" y="57"/>
                </a:lnTo>
                <a:cubicBezTo>
                  <a:pt x="343" y="28"/>
                  <a:pt x="345" y="24"/>
                  <a:pt x="377" y="23"/>
                </a:cubicBezTo>
                <a:lnTo>
                  <a:pt x="377" y="0"/>
                </a:lnTo>
                <a:lnTo>
                  <a:pt x="204" y="0"/>
                </a:lnTo>
                <a:lnTo>
                  <a:pt x="204" y="23"/>
                </a:lnTo>
                <a:cubicBezTo>
                  <a:pt x="230" y="23"/>
                  <a:pt x="230" y="28"/>
                  <a:pt x="230" y="57"/>
                </a:cubicBezTo>
                <a:lnTo>
                  <a:pt x="230" y="160"/>
                </a:lnTo>
                <a:lnTo>
                  <a:pt x="148" y="16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8496299" y="1064196"/>
            <a:ext cx="360363" cy="360363"/>
          </a:xfrm>
          <a:custGeom>
            <a:avLst/>
            <a:gdLst>
              <a:gd name="T0" fmla="*/ 0 w 378"/>
              <a:gd name="T1" fmla="*/ 0 h 377"/>
              <a:gd name="T2" fmla="*/ 0 w 378"/>
              <a:gd name="T3" fmla="*/ 0 h 377"/>
              <a:gd name="T4" fmla="*/ 0 w 378"/>
              <a:gd name="T5" fmla="*/ 24 h 377"/>
              <a:gd name="T6" fmla="*/ 34 w 378"/>
              <a:gd name="T7" fmla="*/ 57 h 377"/>
              <a:gd name="T8" fmla="*/ 34 w 378"/>
              <a:gd name="T9" fmla="*/ 231 h 377"/>
              <a:gd name="T10" fmla="*/ 31 w 378"/>
              <a:gd name="T11" fmla="*/ 326 h 377"/>
              <a:gd name="T12" fmla="*/ 13 w 378"/>
              <a:gd name="T13" fmla="*/ 352 h 377"/>
              <a:gd name="T14" fmla="*/ 0 w 378"/>
              <a:gd name="T15" fmla="*/ 353 h 377"/>
              <a:gd name="T16" fmla="*/ 0 w 378"/>
              <a:gd name="T17" fmla="*/ 377 h 377"/>
              <a:gd name="T18" fmla="*/ 130 w 378"/>
              <a:gd name="T19" fmla="*/ 377 h 377"/>
              <a:gd name="T20" fmla="*/ 130 w 378"/>
              <a:gd name="T21" fmla="*/ 353 h 377"/>
              <a:gd name="T22" fmla="*/ 104 w 378"/>
              <a:gd name="T23" fmla="*/ 352 h 377"/>
              <a:gd name="T24" fmla="*/ 80 w 378"/>
              <a:gd name="T25" fmla="*/ 325 h 377"/>
              <a:gd name="T26" fmla="*/ 76 w 378"/>
              <a:gd name="T27" fmla="*/ 231 h 377"/>
              <a:gd name="T28" fmla="*/ 76 w 378"/>
              <a:gd name="T29" fmla="*/ 90 h 377"/>
              <a:gd name="T30" fmla="*/ 80 w 378"/>
              <a:gd name="T31" fmla="*/ 90 h 377"/>
              <a:gd name="T32" fmla="*/ 255 w 378"/>
              <a:gd name="T33" fmla="*/ 377 h 377"/>
              <a:gd name="T34" fmla="*/ 342 w 378"/>
              <a:gd name="T35" fmla="*/ 377 h 377"/>
              <a:gd name="T36" fmla="*/ 342 w 378"/>
              <a:gd name="T37" fmla="*/ 146 h 377"/>
              <a:gd name="T38" fmla="*/ 346 w 378"/>
              <a:gd name="T39" fmla="*/ 51 h 377"/>
              <a:gd name="T40" fmla="*/ 366 w 378"/>
              <a:gd name="T41" fmla="*/ 25 h 377"/>
              <a:gd name="T42" fmla="*/ 378 w 378"/>
              <a:gd name="T43" fmla="*/ 24 h 377"/>
              <a:gd name="T44" fmla="*/ 378 w 378"/>
              <a:gd name="T45" fmla="*/ 0 h 377"/>
              <a:gd name="T46" fmla="*/ 246 w 378"/>
              <a:gd name="T47" fmla="*/ 0 h 377"/>
              <a:gd name="T48" fmla="*/ 246 w 378"/>
              <a:gd name="T49" fmla="*/ 24 h 377"/>
              <a:gd name="T50" fmla="*/ 273 w 378"/>
              <a:gd name="T51" fmla="*/ 25 h 377"/>
              <a:gd name="T52" fmla="*/ 297 w 378"/>
              <a:gd name="T53" fmla="*/ 53 h 377"/>
              <a:gd name="T54" fmla="*/ 300 w 378"/>
              <a:gd name="T55" fmla="*/ 146 h 377"/>
              <a:gd name="T56" fmla="*/ 300 w 378"/>
              <a:gd name="T57" fmla="*/ 228 h 377"/>
              <a:gd name="T58" fmla="*/ 297 w 378"/>
              <a:gd name="T59" fmla="*/ 228 h 377"/>
              <a:gd name="T60" fmla="*/ 158 w 378"/>
              <a:gd name="T61" fmla="*/ 0 h 377"/>
              <a:gd name="T62" fmla="*/ 0 w 378"/>
              <a:gd name="T63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8" h="377">
                <a:moveTo>
                  <a:pt x="0" y="0"/>
                </a:moveTo>
                <a:lnTo>
                  <a:pt x="0" y="0"/>
                </a:lnTo>
                <a:lnTo>
                  <a:pt x="0" y="24"/>
                </a:lnTo>
                <a:cubicBezTo>
                  <a:pt x="33" y="25"/>
                  <a:pt x="34" y="28"/>
                  <a:pt x="34" y="57"/>
                </a:cubicBezTo>
                <a:lnTo>
                  <a:pt x="34" y="231"/>
                </a:lnTo>
                <a:cubicBezTo>
                  <a:pt x="34" y="281"/>
                  <a:pt x="33" y="305"/>
                  <a:pt x="31" y="326"/>
                </a:cubicBezTo>
                <a:cubicBezTo>
                  <a:pt x="28" y="346"/>
                  <a:pt x="27" y="352"/>
                  <a:pt x="13" y="352"/>
                </a:cubicBezTo>
                <a:lnTo>
                  <a:pt x="0" y="353"/>
                </a:lnTo>
                <a:lnTo>
                  <a:pt x="0" y="377"/>
                </a:lnTo>
                <a:lnTo>
                  <a:pt x="130" y="377"/>
                </a:lnTo>
                <a:lnTo>
                  <a:pt x="130" y="353"/>
                </a:lnTo>
                <a:lnTo>
                  <a:pt x="104" y="352"/>
                </a:lnTo>
                <a:cubicBezTo>
                  <a:pt x="90" y="351"/>
                  <a:pt x="83" y="345"/>
                  <a:pt x="80" y="325"/>
                </a:cubicBezTo>
                <a:cubicBezTo>
                  <a:pt x="77" y="305"/>
                  <a:pt x="76" y="281"/>
                  <a:pt x="76" y="231"/>
                </a:cubicBezTo>
                <a:lnTo>
                  <a:pt x="76" y="90"/>
                </a:lnTo>
                <a:lnTo>
                  <a:pt x="80" y="90"/>
                </a:lnTo>
                <a:cubicBezTo>
                  <a:pt x="140" y="187"/>
                  <a:pt x="193" y="275"/>
                  <a:pt x="255" y="377"/>
                </a:cubicBezTo>
                <a:lnTo>
                  <a:pt x="342" y="377"/>
                </a:lnTo>
                <a:lnTo>
                  <a:pt x="342" y="146"/>
                </a:lnTo>
                <a:cubicBezTo>
                  <a:pt x="342" y="96"/>
                  <a:pt x="343" y="72"/>
                  <a:pt x="346" y="51"/>
                </a:cubicBezTo>
                <a:cubicBezTo>
                  <a:pt x="348" y="31"/>
                  <a:pt x="353" y="25"/>
                  <a:pt x="366" y="25"/>
                </a:cubicBezTo>
                <a:lnTo>
                  <a:pt x="378" y="24"/>
                </a:lnTo>
                <a:lnTo>
                  <a:pt x="378" y="0"/>
                </a:lnTo>
                <a:lnTo>
                  <a:pt x="246" y="0"/>
                </a:lnTo>
                <a:lnTo>
                  <a:pt x="246" y="24"/>
                </a:lnTo>
                <a:lnTo>
                  <a:pt x="273" y="25"/>
                </a:lnTo>
                <a:cubicBezTo>
                  <a:pt x="286" y="26"/>
                  <a:pt x="293" y="32"/>
                  <a:pt x="297" y="53"/>
                </a:cubicBezTo>
                <a:cubicBezTo>
                  <a:pt x="299" y="72"/>
                  <a:pt x="300" y="96"/>
                  <a:pt x="300" y="146"/>
                </a:cubicBezTo>
                <a:lnTo>
                  <a:pt x="300" y="228"/>
                </a:lnTo>
                <a:lnTo>
                  <a:pt x="297" y="228"/>
                </a:lnTo>
                <a:cubicBezTo>
                  <a:pt x="246" y="145"/>
                  <a:pt x="199" y="74"/>
                  <a:pt x="15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87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ild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1713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1893600"/>
            <a:ext cx="8569325" cy="512961"/>
          </a:xfrm>
        </p:spPr>
        <p:txBody>
          <a:bodyPr anchor="t" anchorCtr="0">
            <a:spAutoFit/>
          </a:bodyPr>
          <a:lstStyle>
            <a:lvl1pPr algn="l">
              <a:lnSpc>
                <a:spcPts val="4000"/>
              </a:lnSpc>
              <a:defRPr sz="3200" baseline="0">
                <a:solidFill>
                  <a:schemeClr val="tx1"/>
                </a:solidFill>
                <a:latin typeface="Source Sans Pro Light" panose="020B0403030403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79545" y="-106781"/>
            <a:ext cx="1087463" cy="113548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24819" y="676410"/>
            <a:ext cx="1097755" cy="1145586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100" baseline="5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7337" y="3493413"/>
            <a:ext cx="6108605" cy="2520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87338" y="3768125"/>
            <a:ext cx="900000" cy="216000"/>
          </a:xfrm>
        </p:spPr>
        <p:txBody>
          <a:bodyPr anchor="t" anchorCtr="0"/>
          <a:lstStyle>
            <a:lvl1pPr>
              <a:defRPr sz="1400"/>
            </a:lvl1pPr>
          </a:lstStyle>
          <a:p>
            <a:fld id="{C1494DF9-0E25-4184-81B0-92F00CE233CA}" type="datetime1">
              <a:rPr lang="de-DE" smtClean="0"/>
              <a:t>25.01.2022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3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38" y="219552"/>
            <a:ext cx="85693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7" y="1113169"/>
            <a:ext cx="8569325" cy="31638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4770705"/>
            <a:ext cx="540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10" baseline="0">
                <a:solidFill>
                  <a:schemeClr val="tx1"/>
                </a:solidFill>
              </a:defRPr>
            </a:lvl1pPr>
          </a:lstStyle>
          <a:p>
            <a:fld id="{7B85935D-2141-4451-9CB9-FC111F5267CD}" type="datetime1">
              <a:rPr lang="de-DE" smtClean="0"/>
              <a:t>25.01.2022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770705"/>
            <a:ext cx="30861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1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4770705"/>
            <a:ext cx="3600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10" baseline="0">
                <a:solidFill>
                  <a:schemeClr val="tx1"/>
                </a:solidFill>
              </a:defRPr>
            </a:lvl1pPr>
          </a:lstStyle>
          <a:p>
            <a:fld id="{A7848E06-5424-45A9-9961-0C8584446F0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74" y="4564988"/>
            <a:ext cx="1559789" cy="2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66" y="4546988"/>
            <a:ext cx="32406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ts val="28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2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ts val="22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lnSpc>
          <a:spcPts val="2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6" orient="horz" pos="182" userDrawn="1">
          <p15:clr>
            <a:srgbClr val="F26B43"/>
          </p15:clr>
        </p15:guide>
        <p15:guide id="27" pos="5579" userDrawn="1">
          <p15:clr>
            <a:srgbClr val="F26B43"/>
          </p15:clr>
        </p15:guide>
        <p15:guide id="28" orient="horz" pos="3057" userDrawn="1">
          <p15:clr>
            <a:srgbClr val="F26B43"/>
          </p15:clr>
        </p15:guide>
        <p15:guide id="29" orient="horz" pos="2694" userDrawn="1">
          <p15:clr>
            <a:srgbClr val="F26B43"/>
          </p15:clr>
        </p15:guide>
        <p15:guide id="30" orient="horz" pos="699" userDrawn="1">
          <p15:clr>
            <a:srgbClr val="F26B43"/>
          </p15:clr>
        </p15:guide>
        <p15:guide id="31" pos="181" userDrawn="1">
          <p15:clr>
            <a:srgbClr val="F26B43"/>
          </p15:clr>
        </p15:guide>
        <p15:guide id="32" pos="2790" userDrawn="1">
          <p15:clr>
            <a:srgbClr val="F26B43"/>
          </p15:clr>
        </p15:guide>
        <p15:guide id="33" pos="2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Hannes.Bruenner@heilbronn.de" TargetMode="External"/><Relationship Id="rId3" Type="http://schemas.openxmlformats.org/officeDocument/2006/relationships/image" Target="../media/image15.jpg"/><Relationship Id="rId7" Type="http://schemas.openxmlformats.org/officeDocument/2006/relationships/hyperlink" Target="mailto:Anton.Knittel@heilbronn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65659" y="3334249"/>
            <a:ext cx="8569325" cy="360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de-DE" sz="3000" dirty="0" smtClean="0">
                <a:latin typeface="+mn-lt"/>
              </a:rPr>
              <a:t>Informationen zu den</a:t>
            </a:r>
            <a:r>
              <a:rPr lang="de-DE" sz="3000" dirty="0" smtClean="0">
                <a:latin typeface="+mj-lt"/>
              </a:rPr>
              <a:t/>
            </a:r>
            <a:br>
              <a:rPr lang="de-DE" sz="3000" dirty="0" smtClean="0">
                <a:latin typeface="+mj-lt"/>
              </a:rPr>
            </a:br>
            <a:r>
              <a:rPr lang="de-DE" sz="3000" dirty="0" smtClean="0">
                <a:solidFill>
                  <a:schemeClr val="bg1"/>
                </a:solidFill>
                <a:latin typeface="+mj-lt"/>
              </a:rPr>
              <a:t>Sprach- und Schreibwerkstätten</a:t>
            </a:r>
            <a:r>
              <a:rPr lang="de-DE" sz="3000" dirty="0" smtClean="0">
                <a:latin typeface="+mj-lt"/>
              </a:rPr>
              <a:t/>
            </a:r>
            <a:br>
              <a:rPr lang="de-DE" sz="3000" dirty="0" smtClean="0">
                <a:latin typeface="+mj-lt"/>
              </a:rPr>
            </a:br>
            <a:endParaRPr lang="de-DE" sz="3000" dirty="0">
              <a:latin typeface="+mj-lt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818708" y="4110023"/>
            <a:ext cx="999813" cy="288000"/>
          </a:xfrm>
          <a:noFill/>
        </p:spPr>
        <p:txBody>
          <a:bodyPr/>
          <a:lstStyle/>
          <a:p>
            <a:r>
              <a:rPr lang="de-DE" dirty="0" smtClean="0">
                <a:latin typeface="+mn-lt"/>
              </a:rPr>
              <a:t>für Schulen</a:t>
            </a:r>
            <a:endParaRPr lang="de-DE" dirty="0">
              <a:latin typeface="+mn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1" y="810612"/>
            <a:ext cx="3254138" cy="32541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4" y="3597600"/>
            <a:ext cx="998612" cy="3737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9" y="1874386"/>
            <a:ext cx="4792783" cy="11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199" y="382313"/>
            <a:ext cx="8296352" cy="720000"/>
          </a:xfrm>
        </p:spPr>
        <p:txBody>
          <a:bodyPr/>
          <a:lstStyle/>
          <a:p>
            <a:r>
              <a:rPr lang="de-DE" sz="2800" dirty="0" smtClean="0"/>
              <a:t>Inhaltsübersicht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4047" y="1245490"/>
            <a:ext cx="8296352" cy="2397513"/>
          </a:xfrm>
        </p:spPr>
        <p:txBody>
          <a:bodyPr/>
          <a:lstStyle/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Zielgruppe</a:t>
            </a: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Zeitliche Gestaltung</a:t>
            </a: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Inhaltliche Gestaltung</a:t>
            </a:r>
          </a:p>
          <a:p>
            <a:pPr marL="400050" lvl="3" indent="-400050">
              <a:lnSpc>
                <a:spcPct val="200000"/>
              </a:lnSpc>
              <a:buClr>
                <a:srgbClr val="72CBE6"/>
              </a:buClr>
              <a:buFont typeface="+mj-lt"/>
              <a:buAutoNum type="romanUcPeriod"/>
            </a:pPr>
            <a:r>
              <a:rPr lang="de-DE" b="1" dirty="0" smtClean="0">
                <a:latin typeface="+mn-lt"/>
              </a:rPr>
              <a:t>Dozentinnen und Dozenten</a:t>
            </a:r>
            <a:endParaRPr lang="de-DE" b="1" dirty="0">
              <a:latin typeface="+mn-lt"/>
            </a:endParaRPr>
          </a:p>
          <a:p>
            <a:pPr lvl="3"/>
            <a:endParaRPr lang="de-DE" sz="2000" b="1" dirty="0" smtClean="0"/>
          </a:p>
          <a:p>
            <a:pPr marL="358775" lvl="3" indent="-358775"/>
            <a:endParaRPr lang="de-DE" sz="1800" b="1" dirty="0" smtClean="0"/>
          </a:p>
          <a:p>
            <a:pPr lvl="4"/>
            <a:r>
              <a:rPr lang="de-DE" sz="1800" b="1" dirty="0" smtClean="0"/>
              <a:t> </a:t>
            </a:r>
            <a:endParaRPr lang="de-DE" sz="1800" dirty="0" smtClean="0"/>
          </a:p>
          <a:p>
            <a:pPr lvl="4"/>
            <a:endParaRPr lang="de-DE" sz="1800" b="1" dirty="0"/>
          </a:p>
          <a:p>
            <a:pPr lvl="4"/>
            <a:endParaRPr lang="de-DE" sz="1800" dirty="0" smtClean="0"/>
          </a:p>
          <a:p>
            <a:pPr lvl="4"/>
            <a:endParaRPr lang="de-DE" sz="1800" dirty="0"/>
          </a:p>
          <a:p>
            <a:pPr lvl="4"/>
            <a:endParaRPr lang="de-DE" sz="1800" b="1" dirty="0" smtClean="0"/>
          </a:p>
          <a:p>
            <a:pPr lvl="4"/>
            <a:endParaRPr lang="de-DE" sz="1800" b="1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9" y="4471671"/>
            <a:ext cx="2222431" cy="52240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32" y="792887"/>
            <a:ext cx="3301167" cy="330116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516" y="3641647"/>
            <a:ext cx="990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/>
            </a:pPr>
            <a:r>
              <a:rPr lang="de-DE" sz="2800" dirty="0" smtClean="0"/>
              <a:t>Zielgruppe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1033421"/>
            <a:ext cx="8296352" cy="3306245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Angebot für alle Schülerinnen und Schüler</a:t>
            </a:r>
            <a:r>
              <a:rPr lang="de-DE" dirty="0" smtClean="0">
                <a:latin typeface="+mn-lt"/>
              </a:rPr>
              <a:t>,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nicht nur für besonders interessierte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Angebot für S. u. S. </a:t>
            </a:r>
            <a:r>
              <a:rPr lang="de-DE" b="1" dirty="0" smtClean="0">
                <a:latin typeface="+mn-lt"/>
              </a:rPr>
              <a:t>aller </a:t>
            </a:r>
            <a:r>
              <a:rPr lang="de-DE" b="1" dirty="0" smtClean="0">
                <a:solidFill>
                  <a:srgbClr val="72CBE6"/>
                </a:solidFill>
                <a:latin typeface="+mn-lt"/>
              </a:rPr>
              <a:t>kulturellen</a:t>
            </a:r>
            <a:r>
              <a:rPr lang="de-DE" b="1" dirty="0" smtClean="0">
                <a:latin typeface="+mn-lt"/>
              </a:rPr>
              <a:t> und </a:t>
            </a:r>
            <a:r>
              <a:rPr lang="de-DE" b="1" dirty="0" smtClean="0">
                <a:solidFill>
                  <a:srgbClr val="72CBE6"/>
                </a:solidFill>
                <a:latin typeface="+mn-lt"/>
              </a:rPr>
              <a:t>sprachlichen Wirklichkeiten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Altersgruppe:</a:t>
            </a:r>
            <a:r>
              <a:rPr lang="de-DE" b="1" dirty="0" smtClean="0">
                <a:latin typeface="+mn-lt"/>
              </a:rPr>
              <a:t> ab Sekundarstufe</a:t>
            </a:r>
            <a:r>
              <a:rPr lang="de-DE" dirty="0" smtClean="0">
                <a:latin typeface="+mn-lt"/>
              </a:rPr>
              <a:t>,</a:t>
            </a:r>
            <a:r>
              <a:rPr lang="de-DE" b="1" dirty="0" smtClean="0">
                <a:latin typeface="+mn-lt"/>
              </a:rPr>
              <a:t/>
            </a:r>
            <a:br>
              <a:rPr lang="de-DE" b="1" dirty="0" smtClean="0">
                <a:latin typeface="+mn-lt"/>
              </a:rPr>
            </a:br>
            <a:r>
              <a:rPr lang="de-DE" dirty="0" smtClean="0">
                <a:latin typeface="+mn-lt"/>
              </a:rPr>
              <a:t>für Frühjahr 2022 bevorzugt 8. Jahrgangsstufe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Ganze Klassen oder auch kleinere Gruppen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Enge Zusammenarbeit mit </a:t>
            </a:r>
            <a:r>
              <a:rPr lang="de-DE" b="1" dirty="0" smtClean="0">
                <a:latin typeface="+mn-lt"/>
              </a:rPr>
              <a:t>Fachlehrkräften (Deutsch)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2"/>
            </a:pPr>
            <a:r>
              <a:rPr lang="de-DE" sz="2800" dirty="0" smtClean="0"/>
              <a:t>Zeitliche Gestaltung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1103803"/>
            <a:ext cx="8296352" cy="2984548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Werkstätten sind mehrtägig konzipiert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Dauer von </a:t>
            </a:r>
            <a:r>
              <a:rPr lang="de-DE" b="1" dirty="0" smtClean="0">
                <a:solidFill>
                  <a:srgbClr val="72CBE6"/>
                </a:solidFill>
                <a:latin typeface="+mn-lt"/>
              </a:rPr>
              <a:t>drei Tagen </a:t>
            </a:r>
            <a:r>
              <a:rPr lang="de-DE" dirty="0" smtClean="0">
                <a:latin typeface="+mn-lt"/>
              </a:rPr>
              <a:t>empfohlen,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d.h. dreimal sechs Unterrichtseinheiten à 45 Minuten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Maximal zwei Wochen Abstand </a:t>
            </a:r>
            <a:r>
              <a:rPr lang="de-DE" dirty="0" smtClean="0">
                <a:latin typeface="+mn-lt"/>
              </a:rPr>
              <a:t>zwischen Werkstatttagen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Vorerst eine Werkstatt pro Schule</a:t>
            </a:r>
          </a:p>
          <a:p>
            <a:pPr lvl="3">
              <a:lnSpc>
                <a:spcPct val="100000"/>
              </a:lnSpc>
            </a:pPr>
            <a:endParaRPr lang="de-DE" dirty="0" smtClean="0">
              <a:solidFill>
                <a:srgbClr val="FF0000"/>
              </a:solidFill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Start zu Beginn des zweiten Schulhalbjahres angestrebt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3"/>
            </a:pPr>
            <a:r>
              <a:rPr lang="de-DE" sz="2800" dirty="0" smtClean="0"/>
              <a:t>Inhaltliche Gestaltung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1067258"/>
            <a:ext cx="8296352" cy="3447009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Drei Themenbereiche: </a:t>
            </a:r>
            <a:r>
              <a:rPr lang="de-DE" b="1" dirty="0" smtClean="0">
                <a:solidFill>
                  <a:srgbClr val="FF5F00"/>
                </a:solidFill>
                <a:latin typeface="+mn-lt"/>
              </a:rPr>
              <a:t>Identitäten</a:t>
            </a:r>
            <a:r>
              <a:rPr lang="de-DE" dirty="0" smtClean="0">
                <a:latin typeface="+mn-lt"/>
              </a:rPr>
              <a:t>, </a:t>
            </a:r>
            <a:r>
              <a:rPr lang="de-DE" b="1" dirty="0" smtClean="0">
                <a:solidFill>
                  <a:srgbClr val="FF5F00"/>
                </a:solidFill>
                <a:latin typeface="+mn-lt"/>
              </a:rPr>
              <a:t>Lebenswelten</a:t>
            </a:r>
            <a:r>
              <a:rPr lang="de-DE" dirty="0" smtClean="0">
                <a:latin typeface="+mn-lt"/>
              </a:rPr>
              <a:t>, </a:t>
            </a:r>
            <a:r>
              <a:rPr lang="de-DE" b="1" dirty="0" smtClean="0">
                <a:solidFill>
                  <a:srgbClr val="FF5F00"/>
                </a:solidFill>
                <a:latin typeface="+mn-lt"/>
              </a:rPr>
              <a:t>Emotionen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Anregung der S. u. S. zum </a:t>
            </a:r>
            <a:r>
              <a:rPr lang="de-DE" b="1" dirty="0" smtClean="0">
                <a:solidFill>
                  <a:srgbClr val="72CBE6"/>
                </a:solidFill>
                <a:latin typeface="+mn-lt"/>
              </a:rPr>
              <a:t>Verfassen eigener Texte </a:t>
            </a:r>
            <a:r>
              <a:rPr lang="de-DE" dirty="0" smtClean="0">
                <a:latin typeface="+mn-lt"/>
              </a:rPr>
              <a:t>mit literarischem Charakter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sowie Sensibilisierung für </a:t>
            </a:r>
            <a:r>
              <a:rPr lang="de-DE" b="1" dirty="0" smtClean="0">
                <a:latin typeface="+mn-lt"/>
              </a:rPr>
              <a:t>Reflexion</a:t>
            </a:r>
            <a:r>
              <a:rPr lang="de-DE" dirty="0" smtClean="0">
                <a:latin typeface="+mn-lt"/>
              </a:rPr>
              <a:t> eigener Sprache(n)</a:t>
            </a:r>
          </a:p>
          <a:p>
            <a:pPr lvl="3">
              <a:lnSpc>
                <a:spcPct val="100000"/>
              </a:lnSpc>
            </a:pPr>
            <a:endParaRPr lang="de-DE" b="1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Förderung positiver Sprech- und Spracherfahrungen</a:t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Fokus auf </a:t>
            </a:r>
            <a:r>
              <a:rPr lang="de-DE" b="1" dirty="0" smtClean="0">
                <a:latin typeface="+mn-lt"/>
              </a:rPr>
              <a:t>altersgerechte Themen </a:t>
            </a:r>
            <a:r>
              <a:rPr lang="de-DE" dirty="0" smtClean="0">
                <a:latin typeface="+mn-lt"/>
              </a:rPr>
              <a:t>abseits des Unterrichtsalltags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Kreative Atmosphäre </a:t>
            </a:r>
            <a:r>
              <a:rPr lang="de-DE" b="1" dirty="0" smtClean="0">
                <a:solidFill>
                  <a:srgbClr val="72CBE6"/>
                </a:solidFill>
                <a:latin typeface="+mn-lt"/>
              </a:rPr>
              <a:t>ohne Notendruck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383802"/>
            <a:ext cx="8296352" cy="720000"/>
          </a:xfrm>
        </p:spPr>
        <p:txBody>
          <a:bodyPr/>
          <a:lstStyle/>
          <a:p>
            <a:pPr marL="571500" indent="-571500">
              <a:buClr>
                <a:srgbClr val="72CBE6"/>
              </a:buClr>
              <a:buFont typeface="+mj-lt"/>
              <a:buAutoNum type="romanUcPeriod" startAt="4"/>
            </a:pPr>
            <a:r>
              <a:rPr lang="de-DE" sz="2800" dirty="0" smtClean="0"/>
              <a:t>Dozentinnen und Dozenten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311" y="1067258"/>
            <a:ext cx="8296352" cy="3447009"/>
          </a:xfrm>
        </p:spPr>
        <p:txBody>
          <a:bodyPr/>
          <a:lstStyle/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+mn-lt"/>
              </a:rPr>
              <a:t>Langjährige Erfahrung </a:t>
            </a:r>
            <a:r>
              <a:rPr lang="de-DE" dirty="0" smtClean="0">
                <a:latin typeface="+mn-lt"/>
              </a:rPr>
              <a:t>aufseiten der </a:t>
            </a:r>
            <a:r>
              <a:rPr lang="de-DE" dirty="0" smtClean="0">
                <a:latin typeface="+mn-lt"/>
              </a:rPr>
              <a:t>Projektbeteiligten sowie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der Autorinnen u. Autoren, </a:t>
            </a:r>
            <a:r>
              <a:rPr lang="de-DE" b="1" dirty="0" smtClean="0">
                <a:solidFill>
                  <a:srgbClr val="72CBE6"/>
                </a:solidFill>
                <a:latin typeface="+mn-lt"/>
              </a:rPr>
              <a:t>deutschlandweit </a:t>
            </a:r>
            <a:r>
              <a:rPr lang="de-DE" dirty="0" smtClean="0">
                <a:latin typeface="+mn-lt"/>
              </a:rPr>
              <a:t>und</a:t>
            </a:r>
            <a:r>
              <a:rPr lang="de-DE" b="1" dirty="0" smtClean="0">
                <a:solidFill>
                  <a:srgbClr val="72CBE6"/>
                </a:solidFill>
                <a:latin typeface="+mn-lt"/>
              </a:rPr>
              <a:t> schulartübergreifend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Entstehung der Reihe </a:t>
            </a:r>
            <a:r>
              <a:rPr lang="de-DE" b="1" i="1" dirty="0" smtClean="0">
                <a:solidFill>
                  <a:srgbClr val="FF5F00"/>
                </a:solidFill>
                <a:latin typeface="+mn-lt"/>
              </a:rPr>
              <a:t>Dialoge im Deutschunterricht </a:t>
            </a:r>
            <a:r>
              <a:rPr lang="de-DE" dirty="0" smtClean="0">
                <a:latin typeface="+mn-lt"/>
              </a:rPr>
              <a:t>mit Erfahrungsberichten,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Unterrichtskonzepten und -materialien auf Basis jahrelanger Kooperation</a:t>
            </a:r>
          </a:p>
          <a:p>
            <a:pPr lvl="3">
              <a:lnSpc>
                <a:spcPct val="100000"/>
              </a:lnSpc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Spezialisierung unterschiedlicher Dozentinnen u. Dozenten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auf verschiedene </a:t>
            </a:r>
            <a:r>
              <a:rPr lang="de-DE" b="1" dirty="0" smtClean="0">
                <a:latin typeface="+mn-lt"/>
              </a:rPr>
              <a:t>Themenbereiche</a:t>
            </a:r>
            <a:r>
              <a:rPr lang="de-DE" dirty="0" smtClean="0">
                <a:latin typeface="+mn-lt"/>
              </a:rPr>
              <a:t> und </a:t>
            </a:r>
            <a:r>
              <a:rPr lang="de-DE" b="1" dirty="0" smtClean="0">
                <a:latin typeface="+mn-lt"/>
              </a:rPr>
              <a:t>Textgattungen</a:t>
            </a: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Mögliche Dozentinnen/Dozenten u.a.: José F. A. Oliver, Akos Doma,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Sudabeh Mohafez, Lena Gorelik</a:t>
            </a:r>
            <a:r>
              <a:rPr lang="de-DE" dirty="0">
                <a:latin typeface="+mn-lt"/>
              </a:rPr>
              <a:t>, Zehra Çırak</a:t>
            </a:r>
            <a:r>
              <a:rPr lang="de-DE" dirty="0" smtClean="0">
                <a:latin typeface="+mn-lt"/>
              </a:rPr>
              <a:t>, Senthuran Varatharajah…</a:t>
            </a: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b="1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lvl="3">
              <a:lnSpc>
                <a:spcPct val="100000"/>
              </a:lnSpc>
            </a:pP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42900" lvl="3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8E06-5424-45A9-9961-0C8584446F0B}" type="slidenum">
              <a:rPr lang="de-DE" smtClean="0"/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5" y="4477723"/>
            <a:ext cx="2222074" cy="522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79" y="4269284"/>
            <a:ext cx="87421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B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447175" y="781066"/>
            <a:ext cx="3306450" cy="3313229"/>
          </a:xfrm>
          <a:prstGeom prst="ellipse">
            <a:avLst/>
          </a:prstGeom>
          <a:blipFill dpi="0" rotWithShape="0">
            <a:blip r:embed="rId3"/>
            <a:srcRect/>
            <a:stretch>
              <a:fillRect l="-16000" r="-3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59861" y="781066"/>
            <a:ext cx="4013919" cy="360000"/>
          </a:xfrm>
        </p:spPr>
        <p:txBody>
          <a:bodyPr/>
          <a:lstStyle/>
          <a:p>
            <a:pPr algn="ctr">
              <a:lnSpc>
                <a:spcPts val="3200"/>
              </a:lnSpc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Vielen Dank für Ihre Aufmerksamkeit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9" y="3041130"/>
            <a:ext cx="4104142" cy="9647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9" y="1747515"/>
            <a:ext cx="2880366" cy="10789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25" y="1747515"/>
            <a:ext cx="1076437" cy="107643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5172" y="4094295"/>
            <a:ext cx="2362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Kontakte</a:t>
            </a:r>
          </a:p>
          <a:p>
            <a:r>
              <a:rPr lang="de-DE" sz="1200" dirty="0" smtClean="0"/>
              <a:t>Dr. Anton Knittel </a:t>
            </a:r>
            <a:br>
              <a:rPr lang="de-DE" sz="1200" dirty="0" smtClean="0"/>
            </a:br>
            <a:r>
              <a:rPr lang="de-DE" sz="1200" dirty="0" smtClean="0"/>
              <a:t>Leitung Literaturhaus Heilbronn</a:t>
            </a:r>
            <a:br>
              <a:rPr lang="de-DE" sz="1200" dirty="0" smtClean="0"/>
            </a:br>
            <a:r>
              <a:rPr lang="de-DE" sz="1200" dirty="0" smtClean="0">
                <a:hlinkClick r:id="rId7"/>
              </a:rPr>
              <a:t>Anton.Knittel@heilbronn.de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3087446" y="4271189"/>
            <a:ext cx="230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Hannes Brünner</a:t>
            </a:r>
            <a:br>
              <a:rPr lang="de-DE" sz="1200" dirty="0" smtClean="0"/>
            </a:br>
            <a:r>
              <a:rPr lang="de-DE" sz="1200" dirty="0" smtClean="0"/>
              <a:t>Projektkoordinator</a:t>
            </a:r>
            <a:br>
              <a:rPr lang="de-DE" sz="1200" dirty="0" smtClean="0"/>
            </a:br>
            <a:r>
              <a:rPr lang="de-DE" sz="1200" dirty="0" smtClean="0">
                <a:hlinkClick r:id="rId8"/>
              </a:rPr>
              <a:t>Hannes.Bruenner@heilbronn.de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194432" y="4858759"/>
            <a:ext cx="1457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 © Dietmar Strauß</a:t>
            </a:r>
            <a:endParaRPr lang="de-DE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594551" y="1221741"/>
            <a:ext cx="414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Wir freuen uns auf die </a:t>
            </a:r>
            <a:r>
              <a:rPr lang="de-DE" dirty="0" smtClean="0">
                <a:latin typeface="+mj-lt"/>
              </a:rPr>
              <a:t>Zusammenarbeit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0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N">
  <a:themeElements>
    <a:clrScheme name="H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9FF"/>
      </a:accent1>
      <a:accent2>
        <a:srgbClr val="FF3C2D"/>
      </a:accent2>
      <a:accent3>
        <a:srgbClr val="6E6E6E"/>
      </a:accent3>
      <a:accent4>
        <a:srgbClr val="878787"/>
      </a:accent4>
      <a:accent5>
        <a:srgbClr val="A0A0A0"/>
      </a:accent5>
      <a:accent6>
        <a:srgbClr val="B2B2B2"/>
      </a:accent6>
      <a:hlink>
        <a:srgbClr val="6E6E6E"/>
      </a:hlink>
      <a:folHlink>
        <a:srgbClr val="A0A0A0"/>
      </a:folHlink>
    </a:clrScheme>
    <a:fontScheme name="HN-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F6EAD5A-3842-43C5-BF76-7A93AE8DC87E}" vid="{91DEBFB8-C83A-4486-A899-1B680D076CB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9FF"/>
      </a:accent1>
      <a:accent2>
        <a:srgbClr val="FF3C2D"/>
      </a:accent2>
      <a:accent3>
        <a:srgbClr val="6E6E6E"/>
      </a:accent3>
      <a:accent4>
        <a:srgbClr val="878787"/>
      </a:accent4>
      <a:accent5>
        <a:srgbClr val="A0A0A0"/>
      </a:accent5>
      <a:accent6>
        <a:srgbClr val="B2B2B2"/>
      </a:accent6>
      <a:hlink>
        <a:srgbClr val="6E6E6E"/>
      </a:hlink>
      <a:folHlink>
        <a:srgbClr val="A0A0A0"/>
      </a:folHlink>
    </a:clrScheme>
    <a:fontScheme name="HN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</Words>
  <Application>Microsoft Office PowerPoint</Application>
  <PresentationFormat>Bildschirmpräsentation (16:9)</PresentationFormat>
  <Paragraphs>74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Source Sans Pro Semibold</vt:lpstr>
      <vt:lpstr>Source Sans Pro Light</vt:lpstr>
      <vt:lpstr>Arial</vt:lpstr>
      <vt:lpstr>Calibri</vt:lpstr>
      <vt:lpstr>Source Sans Pro</vt:lpstr>
      <vt:lpstr>HN</vt:lpstr>
      <vt:lpstr>Informationen zu den Sprach- und Schreibwerkstätten </vt:lpstr>
      <vt:lpstr>Inhaltsübersicht</vt:lpstr>
      <vt:lpstr>Zielgruppe</vt:lpstr>
      <vt:lpstr>Zeitliche Gestaltung</vt:lpstr>
      <vt:lpstr>Inhaltliche Gestaltung</vt:lpstr>
      <vt:lpstr>Dozentinnen und Dozenten</vt:lpstr>
      <vt:lpstr>Vielen Dank für Ihre Aufmerksamkeit</vt:lpstr>
    </vt:vector>
  </TitlesOfParts>
  <Company>Stadt Heilbronn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HN10319</dc:creator>
  <cp:lastModifiedBy>Brünner, Hannes</cp:lastModifiedBy>
  <cp:revision>318</cp:revision>
  <cp:lastPrinted>2019-07-25T14:52:45Z</cp:lastPrinted>
  <dcterms:created xsi:type="dcterms:W3CDTF">2019-03-21T09:37:31Z</dcterms:created>
  <dcterms:modified xsi:type="dcterms:W3CDTF">2022-01-25T13:56:56Z</dcterms:modified>
</cp:coreProperties>
</file>